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4"/>
  </p:sldMasterIdLst>
  <p:notesMasterIdLst>
    <p:notesMasterId r:id="rId31"/>
  </p:notesMasterIdLst>
  <p:sldIdLst>
    <p:sldId id="257" r:id="rId5"/>
    <p:sldId id="270" r:id="rId6"/>
    <p:sldId id="277" r:id="rId7"/>
    <p:sldId id="298" r:id="rId8"/>
    <p:sldId id="272" r:id="rId9"/>
    <p:sldId id="280" r:id="rId10"/>
    <p:sldId id="278" r:id="rId11"/>
    <p:sldId id="302" r:id="rId12"/>
    <p:sldId id="300" r:id="rId13"/>
    <p:sldId id="276" r:id="rId14"/>
    <p:sldId id="282" r:id="rId15"/>
    <p:sldId id="283" r:id="rId16"/>
    <p:sldId id="281" r:id="rId17"/>
    <p:sldId id="284" r:id="rId18"/>
    <p:sldId id="303" r:id="rId19"/>
    <p:sldId id="287" r:id="rId20"/>
    <p:sldId id="285" r:id="rId21"/>
    <p:sldId id="286" r:id="rId22"/>
    <p:sldId id="288" r:id="rId23"/>
    <p:sldId id="289" r:id="rId24"/>
    <p:sldId id="290" r:id="rId25"/>
    <p:sldId id="296" r:id="rId26"/>
    <p:sldId id="293" r:id="rId27"/>
    <p:sldId id="291" r:id="rId28"/>
    <p:sldId id="297" r:id="rId29"/>
    <p:sldId id="26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6" userDrawn="1">
          <p15:clr>
            <a:srgbClr val="A4A3A4"/>
          </p15:clr>
        </p15:guide>
        <p15:guide id="2" pos="166" userDrawn="1">
          <p15:clr>
            <a:srgbClr val="A4A3A4"/>
          </p15:clr>
        </p15:guide>
        <p15:guide id="3" pos="7469" userDrawn="1">
          <p15:clr>
            <a:srgbClr val="A4A3A4"/>
          </p15:clr>
        </p15:guide>
        <p15:guide id="4" userDrawn="1">
          <p15:clr>
            <a:srgbClr val="A4A3A4"/>
          </p15:clr>
        </p15:guide>
        <p15:guide id="5" orient="horz" pos="3884" userDrawn="1">
          <p15:clr>
            <a:srgbClr val="A4A3A4"/>
          </p15:clr>
        </p15:guide>
        <p15:guide id="6" orient="horz" pos="5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01B8"/>
    <a:srgbClr val="C900CB"/>
    <a:srgbClr val="8F12CB"/>
    <a:srgbClr val="0E78C1"/>
    <a:srgbClr val="0431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38" autoAdjust="0"/>
    <p:restoredTop sz="82003"/>
  </p:normalViewPr>
  <p:slideViewPr>
    <p:cSldViewPr snapToGrid="0" snapToObjects="1">
      <p:cViewPr varScale="1">
        <p:scale>
          <a:sx n="68" d="100"/>
          <a:sy n="68" d="100"/>
        </p:scale>
        <p:origin x="68" y="140"/>
      </p:cViewPr>
      <p:guideLst>
        <p:guide orient="horz" pos="1366"/>
        <p:guide pos="166"/>
        <p:guide pos="7469"/>
        <p:guide/>
        <p:guide orient="horz" pos="3884"/>
        <p:guide orient="horz" pos="527"/>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92C52A-49EC-4643-8905-FDA5FF05D048}"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86DA4B0D-742B-419B-AA41-4C31043547B6}">
      <dgm:prSet custT="1"/>
      <dgm:spPr/>
      <dgm:t>
        <a:bodyPr/>
        <a:lstStyle/>
        <a:p>
          <a:pPr>
            <a:defRPr cap="all"/>
          </a:pPr>
          <a:r>
            <a:rPr lang="en-AU" sz="2000" b="1" dirty="0"/>
            <a:t>Why we are here? </a:t>
          </a:r>
        </a:p>
      </dgm:t>
    </dgm:pt>
    <dgm:pt modelId="{4A320A63-3D64-46AA-B4FC-8FE236400C79}" type="parTrans" cxnId="{D5645442-1A76-41A9-8261-2318FD447CBB}">
      <dgm:prSet/>
      <dgm:spPr/>
      <dgm:t>
        <a:bodyPr/>
        <a:lstStyle/>
        <a:p>
          <a:endParaRPr lang="en-US"/>
        </a:p>
      </dgm:t>
    </dgm:pt>
    <dgm:pt modelId="{2B5F98B9-DD82-4A51-8C93-626648232F68}" type="sibTrans" cxnId="{D5645442-1A76-41A9-8261-2318FD447CBB}">
      <dgm:prSet/>
      <dgm:spPr/>
      <dgm:t>
        <a:bodyPr/>
        <a:lstStyle/>
        <a:p>
          <a:endParaRPr lang="en-US"/>
        </a:p>
      </dgm:t>
    </dgm:pt>
    <dgm:pt modelId="{80E32B1B-8104-49AC-9831-240EC2931366}">
      <dgm:prSet custT="1"/>
      <dgm:spPr/>
      <dgm:t>
        <a:bodyPr/>
        <a:lstStyle/>
        <a:p>
          <a:pPr>
            <a:defRPr cap="all"/>
          </a:pPr>
          <a:r>
            <a:rPr lang="en-AU" sz="2000" b="1" dirty="0"/>
            <a:t>Warm-up</a:t>
          </a:r>
          <a:r>
            <a:rPr lang="en-AU" sz="1500" dirty="0"/>
            <a:t> </a:t>
          </a:r>
        </a:p>
      </dgm:t>
    </dgm:pt>
    <dgm:pt modelId="{85F05C3D-1ED3-459F-8466-5B08D6986DDD}" type="parTrans" cxnId="{8A75AFAF-95E8-4752-8FEE-53DF771899C9}">
      <dgm:prSet/>
      <dgm:spPr/>
      <dgm:t>
        <a:bodyPr/>
        <a:lstStyle/>
        <a:p>
          <a:endParaRPr lang="en-US"/>
        </a:p>
      </dgm:t>
    </dgm:pt>
    <dgm:pt modelId="{2142B29C-2E3C-4D3B-ADED-DB8CF3E32274}" type="sibTrans" cxnId="{8A75AFAF-95E8-4752-8FEE-53DF771899C9}">
      <dgm:prSet/>
      <dgm:spPr/>
      <dgm:t>
        <a:bodyPr/>
        <a:lstStyle/>
        <a:p>
          <a:endParaRPr lang="en-US"/>
        </a:p>
      </dgm:t>
    </dgm:pt>
    <dgm:pt modelId="{E708E615-991E-46BD-BC41-04E40DC1D108}">
      <dgm:prSet custT="1"/>
      <dgm:spPr/>
      <dgm:t>
        <a:bodyPr/>
        <a:lstStyle/>
        <a:p>
          <a:pPr>
            <a:defRPr cap="all"/>
          </a:pPr>
          <a:r>
            <a:rPr lang="en-AU" sz="2000" b="1" dirty="0"/>
            <a:t>Voice 1 (Group)</a:t>
          </a:r>
          <a:endParaRPr lang="en-AU" sz="2000" dirty="0"/>
        </a:p>
      </dgm:t>
    </dgm:pt>
    <dgm:pt modelId="{6F9A3FDE-E399-4B87-9263-F4C3CD41ED05}" type="parTrans" cxnId="{3688A20C-82EC-401B-B2BD-D5900B0E4738}">
      <dgm:prSet/>
      <dgm:spPr/>
      <dgm:t>
        <a:bodyPr/>
        <a:lstStyle/>
        <a:p>
          <a:endParaRPr lang="en-US"/>
        </a:p>
      </dgm:t>
    </dgm:pt>
    <dgm:pt modelId="{54247BFF-84E5-40D5-990A-7EC21D05AD5C}" type="sibTrans" cxnId="{3688A20C-82EC-401B-B2BD-D5900B0E4738}">
      <dgm:prSet/>
      <dgm:spPr/>
      <dgm:t>
        <a:bodyPr/>
        <a:lstStyle/>
        <a:p>
          <a:endParaRPr lang="en-US"/>
        </a:p>
      </dgm:t>
    </dgm:pt>
    <dgm:pt modelId="{246E1620-F50E-47F5-949B-2A15EE12FEC4}">
      <dgm:prSet custT="1"/>
      <dgm:spPr/>
      <dgm:t>
        <a:bodyPr/>
        <a:lstStyle/>
        <a:p>
          <a:pPr>
            <a:defRPr cap="all"/>
          </a:pPr>
          <a:r>
            <a:rPr lang="en-AU" sz="2000" b="1" dirty="0"/>
            <a:t>Voice 2</a:t>
          </a:r>
        </a:p>
        <a:p>
          <a:pPr>
            <a:defRPr cap="all"/>
          </a:pPr>
          <a:r>
            <a:rPr lang="en-AU" sz="2000" b="1" dirty="0"/>
            <a:t> (1 on 1)</a:t>
          </a:r>
          <a:endParaRPr lang="en-AU" sz="2000" dirty="0"/>
        </a:p>
      </dgm:t>
    </dgm:pt>
    <dgm:pt modelId="{F82AF8FB-989E-42E9-8941-3A73A38F5D37}" type="parTrans" cxnId="{7EE2BD2A-579F-4772-B669-A486F92CCCE7}">
      <dgm:prSet/>
      <dgm:spPr/>
      <dgm:t>
        <a:bodyPr/>
        <a:lstStyle/>
        <a:p>
          <a:endParaRPr lang="en-US"/>
        </a:p>
      </dgm:t>
    </dgm:pt>
    <dgm:pt modelId="{E014C050-E6C4-4E9C-AB32-7E5401D6ACC3}" type="sibTrans" cxnId="{7EE2BD2A-579F-4772-B669-A486F92CCCE7}">
      <dgm:prSet/>
      <dgm:spPr/>
      <dgm:t>
        <a:bodyPr/>
        <a:lstStyle/>
        <a:p>
          <a:endParaRPr lang="en-US"/>
        </a:p>
      </dgm:t>
    </dgm:pt>
    <dgm:pt modelId="{9C0EBCB8-64D0-46D5-A607-0345E677FAC6}">
      <dgm:prSet custT="1"/>
      <dgm:spPr/>
      <dgm:t>
        <a:bodyPr/>
        <a:lstStyle/>
        <a:p>
          <a:pPr>
            <a:defRPr cap="all"/>
          </a:pPr>
          <a:r>
            <a:rPr lang="en-AU" sz="2000" b="1" dirty="0"/>
            <a:t>Cool –down Acknowledge-</a:t>
          </a:r>
          <a:r>
            <a:rPr lang="en-AU" sz="2000" b="1" dirty="0" err="1"/>
            <a:t>ment</a:t>
          </a:r>
          <a:endParaRPr lang="en-US" sz="2000" dirty="0"/>
        </a:p>
      </dgm:t>
    </dgm:pt>
    <dgm:pt modelId="{7A6DF00F-33E1-4683-8DEC-8D0C31A1D5C8}" type="parTrans" cxnId="{4CFC4E76-2D5D-4C5E-9E50-7CD5377E16B5}">
      <dgm:prSet/>
      <dgm:spPr/>
      <dgm:t>
        <a:bodyPr/>
        <a:lstStyle/>
        <a:p>
          <a:endParaRPr lang="en-US"/>
        </a:p>
      </dgm:t>
    </dgm:pt>
    <dgm:pt modelId="{F0162E8A-9D58-45DA-9BCD-93FED34B0B19}" type="sibTrans" cxnId="{4CFC4E76-2D5D-4C5E-9E50-7CD5377E16B5}">
      <dgm:prSet/>
      <dgm:spPr/>
      <dgm:t>
        <a:bodyPr/>
        <a:lstStyle/>
        <a:p>
          <a:endParaRPr lang="en-US"/>
        </a:p>
      </dgm:t>
    </dgm:pt>
    <dgm:pt modelId="{B641B94C-1BAB-497D-B6B5-C5B196D2C400}" type="pres">
      <dgm:prSet presAssocID="{3A92C52A-49EC-4643-8905-FDA5FF05D048}" presName="root" presStyleCnt="0">
        <dgm:presLayoutVars>
          <dgm:dir/>
          <dgm:resizeHandles val="exact"/>
        </dgm:presLayoutVars>
      </dgm:prSet>
      <dgm:spPr/>
    </dgm:pt>
    <dgm:pt modelId="{4D9668E8-4154-43D0-B2E3-59F9957F53D7}" type="pres">
      <dgm:prSet presAssocID="{86DA4B0D-742B-419B-AA41-4C31043547B6}" presName="compNode" presStyleCnt="0"/>
      <dgm:spPr/>
    </dgm:pt>
    <dgm:pt modelId="{568598FE-2E0F-4718-AED2-5D581788B8A2}" type="pres">
      <dgm:prSet presAssocID="{86DA4B0D-742B-419B-AA41-4C31043547B6}" presName="iconBgRect" presStyleLbl="bgShp" presStyleIdx="0" presStyleCnt="5"/>
      <dgm:spPr/>
    </dgm:pt>
    <dgm:pt modelId="{327D5F12-1E4D-496F-BDD3-7CAF2E48CDB4}" type="pres">
      <dgm:prSet presAssocID="{86DA4B0D-742B-419B-AA41-4C31043547B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 mark with solid fill"/>
        </a:ext>
      </dgm:extLst>
    </dgm:pt>
    <dgm:pt modelId="{A40123A5-A6A3-4BB2-8ACC-5E94E710B3B2}" type="pres">
      <dgm:prSet presAssocID="{86DA4B0D-742B-419B-AA41-4C31043547B6}" presName="spaceRect" presStyleCnt="0"/>
      <dgm:spPr/>
    </dgm:pt>
    <dgm:pt modelId="{CDB415F8-EF64-4E2B-9B64-FBE6F4534EFF}" type="pres">
      <dgm:prSet presAssocID="{86DA4B0D-742B-419B-AA41-4C31043547B6}" presName="textRect" presStyleLbl="revTx" presStyleIdx="0" presStyleCnt="5">
        <dgm:presLayoutVars>
          <dgm:chMax val="1"/>
          <dgm:chPref val="1"/>
        </dgm:presLayoutVars>
      </dgm:prSet>
      <dgm:spPr/>
    </dgm:pt>
    <dgm:pt modelId="{1D28C715-ADBB-499C-9723-B62F9BECCFE1}" type="pres">
      <dgm:prSet presAssocID="{2B5F98B9-DD82-4A51-8C93-626648232F68}" presName="sibTrans" presStyleCnt="0"/>
      <dgm:spPr/>
    </dgm:pt>
    <dgm:pt modelId="{CC3728F5-5B7F-4346-9543-3E5783F1F13B}" type="pres">
      <dgm:prSet presAssocID="{80E32B1B-8104-49AC-9831-240EC2931366}" presName="compNode" presStyleCnt="0"/>
      <dgm:spPr/>
    </dgm:pt>
    <dgm:pt modelId="{D0CD7AE8-E829-406F-AD3D-695BA98DDDF3}" type="pres">
      <dgm:prSet presAssocID="{80E32B1B-8104-49AC-9831-240EC2931366}" presName="iconBgRect" presStyleLbl="bgShp" presStyleIdx="1" presStyleCnt="5"/>
      <dgm:spPr/>
    </dgm:pt>
    <dgm:pt modelId="{999FC841-2303-45F7-AFBC-66926BF6DB88}" type="pres">
      <dgm:prSet presAssocID="{80E32B1B-8104-49AC-9831-240EC2931366}"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ic Tac Toe with solid fill"/>
        </a:ext>
      </dgm:extLst>
    </dgm:pt>
    <dgm:pt modelId="{CE097B2C-4D74-4E1D-A62F-08A3CB73C70F}" type="pres">
      <dgm:prSet presAssocID="{80E32B1B-8104-49AC-9831-240EC2931366}" presName="spaceRect" presStyleCnt="0"/>
      <dgm:spPr/>
    </dgm:pt>
    <dgm:pt modelId="{BF63F624-B927-48F2-A12D-AE894656D322}" type="pres">
      <dgm:prSet presAssocID="{80E32B1B-8104-49AC-9831-240EC2931366}" presName="textRect" presStyleLbl="revTx" presStyleIdx="1" presStyleCnt="5">
        <dgm:presLayoutVars>
          <dgm:chMax val="1"/>
          <dgm:chPref val="1"/>
        </dgm:presLayoutVars>
      </dgm:prSet>
      <dgm:spPr/>
    </dgm:pt>
    <dgm:pt modelId="{BEC6D7DF-3815-4C5B-B493-813967BE17BE}" type="pres">
      <dgm:prSet presAssocID="{2142B29C-2E3C-4D3B-ADED-DB8CF3E32274}" presName="sibTrans" presStyleCnt="0"/>
      <dgm:spPr/>
    </dgm:pt>
    <dgm:pt modelId="{2F77B620-AC47-42BE-AC02-D1C23FAA07C1}" type="pres">
      <dgm:prSet presAssocID="{E708E615-991E-46BD-BC41-04E40DC1D108}" presName="compNode" presStyleCnt="0"/>
      <dgm:spPr/>
    </dgm:pt>
    <dgm:pt modelId="{92C4F1FA-570C-485E-AC6B-1FB53C760F95}" type="pres">
      <dgm:prSet presAssocID="{E708E615-991E-46BD-BC41-04E40DC1D108}" presName="iconBgRect" presStyleLbl="bgShp" presStyleIdx="2" presStyleCnt="5"/>
      <dgm:spPr/>
    </dgm:pt>
    <dgm:pt modelId="{782D5038-45BF-4D47-B39F-A61DD6EE551E}" type="pres">
      <dgm:prSet presAssocID="{E708E615-991E-46BD-BC41-04E40DC1D10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adio microphone with solid fill"/>
        </a:ext>
      </dgm:extLst>
    </dgm:pt>
    <dgm:pt modelId="{21A984E0-3288-4758-8C67-5668FF4869D0}" type="pres">
      <dgm:prSet presAssocID="{E708E615-991E-46BD-BC41-04E40DC1D108}" presName="spaceRect" presStyleCnt="0"/>
      <dgm:spPr/>
    </dgm:pt>
    <dgm:pt modelId="{D0CA5B20-88C3-4D74-8D3D-696698419AB0}" type="pres">
      <dgm:prSet presAssocID="{E708E615-991E-46BD-BC41-04E40DC1D108}" presName="textRect" presStyleLbl="revTx" presStyleIdx="2" presStyleCnt="5">
        <dgm:presLayoutVars>
          <dgm:chMax val="1"/>
          <dgm:chPref val="1"/>
        </dgm:presLayoutVars>
      </dgm:prSet>
      <dgm:spPr/>
    </dgm:pt>
    <dgm:pt modelId="{88AD954A-2111-4BB4-A46B-6531020515B1}" type="pres">
      <dgm:prSet presAssocID="{54247BFF-84E5-40D5-990A-7EC21D05AD5C}" presName="sibTrans" presStyleCnt="0"/>
      <dgm:spPr/>
    </dgm:pt>
    <dgm:pt modelId="{437E26E6-B96C-4ADC-827F-677EB9AC2D17}" type="pres">
      <dgm:prSet presAssocID="{246E1620-F50E-47F5-949B-2A15EE12FEC4}" presName="compNode" presStyleCnt="0"/>
      <dgm:spPr/>
    </dgm:pt>
    <dgm:pt modelId="{77A9E626-A827-46F7-B9EC-BBD15C38202A}" type="pres">
      <dgm:prSet presAssocID="{246E1620-F50E-47F5-949B-2A15EE12FEC4}" presName="iconBgRect" presStyleLbl="bgShp" presStyleIdx="3" presStyleCnt="5"/>
      <dgm:spPr/>
    </dgm:pt>
    <dgm:pt modelId="{E2FE3992-157D-4F38-90B4-07A5E5C0AD33}" type="pres">
      <dgm:prSet presAssocID="{246E1620-F50E-47F5-949B-2A15EE12FEC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eacher with solid fill"/>
        </a:ext>
      </dgm:extLst>
    </dgm:pt>
    <dgm:pt modelId="{3E7A243A-BEA0-4110-A641-65E3F9999773}" type="pres">
      <dgm:prSet presAssocID="{246E1620-F50E-47F5-949B-2A15EE12FEC4}" presName="spaceRect" presStyleCnt="0"/>
      <dgm:spPr/>
    </dgm:pt>
    <dgm:pt modelId="{816D3FA2-646F-4E70-94B0-39F6FB928341}" type="pres">
      <dgm:prSet presAssocID="{246E1620-F50E-47F5-949B-2A15EE12FEC4}" presName="textRect" presStyleLbl="revTx" presStyleIdx="3" presStyleCnt="5">
        <dgm:presLayoutVars>
          <dgm:chMax val="1"/>
          <dgm:chPref val="1"/>
        </dgm:presLayoutVars>
      </dgm:prSet>
      <dgm:spPr/>
    </dgm:pt>
    <dgm:pt modelId="{D09D8566-84CD-447E-AC96-C1758C08FE3D}" type="pres">
      <dgm:prSet presAssocID="{E014C050-E6C4-4E9C-AB32-7E5401D6ACC3}" presName="sibTrans" presStyleCnt="0"/>
      <dgm:spPr/>
    </dgm:pt>
    <dgm:pt modelId="{CBF3BDAD-FEE4-4FB4-8544-6B2D1AB6513F}" type="pres">
      <dgm:prSet presAssocID="{9C0EBCB8-64D0-46D5-A607-0345E677FAC6}" presName="compNode" presStyleCnt="0"/>
      <dgm:spPr/>
    </dgm:pt>
    <dgm:pt modelId="{2F7C1BC4-709C-49E6-8257-3E3D61B29A2F}" type="pres">
      <dgm:prSet presAssocID="{9C0EBCB8-64D0-46D5-A607-0345E677FAC6}" presName="iconBgRect" presStyleLbl="bgShp" presStyleIdx="4" presStyleCnt="5"/>
      <dgm:spPr/>
    </dgm:pt>
    <dgm:pt modelId="{6892B9F7-8AA3-4008-A010-B59F72D30774}" type="pres">
      <dgm:prSet presAssocID="{9C0EBCB8-64D0-46D5-A607-0345E677FAC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aduation Cap"/>
        </a:ext>
      </dgm:extLst>
    </dgm:pt>
    <dgm:pt modelId="{9168D2BD-9038-4374-8F53-032A77049ABB}" type="pres">
      <dgm:prSet presAssocID="{9C0EBCB8-64D0-46D5-A607-0345E677FAC6}" presName="spaceRect" presStyleCnt="0"/>
      <dgm:spPr/>
    </dgm:pt>
    <dgm:pt modelId="{F3F0B52C-F4DE-4AF0-850C-1D0867E78B25}" type="pres">
      <dgm:prSet presAssocID="{9C0EBCB8-64D0-46D5-A607-0345E677FAC6}" presName="textRect" presStyleLbl="revTx" presStyleIdx="4" presStyleCnt="5">
        <dgm:presLayoutVars>
          <dgm:chMax val="1"/>
          <dgm:chPref val="1"/>
        </dgm:presLayoutVars>
      </dgm:prSet>
      <dgm:spPr/>
    </dgm:pt>
  </dgm:ptLst>
  <dgm:cxnLst>
    <dgm:cxn modelId="{3688A20C-82EC-401B-B2BD-D5900B0E4738}" srcId="{3A92C52A-49EC-4643-8905-FDA5FF05D048}" destId="{E708E615-991E-46BD-BC41-04E40DC1D108}" srcOrd="2" destOrd="0" parTransId="{6F9A3FDE-E399-4B87-9263-F4C3CD41ED05}" sibTransId="{54247BFF-84E5-40D5-990A-7EC21D05AD5C}"/>
    <dgm:cxn modelId="{B7DD9728-3D20-4065-AEB3-8FD80652F0AE}" type="presOf" srcId="{80E32B1B-8104-49AC-9831-240EC2931366}" destId="{BF63F624-B927-48F2-A12D-AE894656D322}" srcOrd="0" destOrd="0" presId="urn:microsoft.com/office/officeart/2018/5/layout/IconCircleLabelList"/>
    <dgm:cxn modelId="{7EE2BD2A-579F-4772-B669-A486F92CCCE7}" srcId="{3A92C52A-49EC-4643-8905-FDA5FF05D048}" destId="{246E1620-F50E-47F5-949B-2A15EE12FEC4}" srcOrd="3" destOrd="0" parTransId="{F82AF8FB-989E-42E9-8941-3A73A38F5D37}" sibTransId="{E014C050-E6C4-4E9C-AB32-7E5401D6ACC3}"/>
    <dgm:cxn modelId="{D5645442-1A76-41A9-8261-2318FD447CBB}" srcId="{3A92C52A-49EC-4643-8905-FDA5FF05D048}" destId="{86DA4B0D-742B-419B-AA41-4C31043547B6}" srcOrd="0" destOrd="0" parTransId="{4A320A63-3D64-46AA-B4FC-8FE236400C79}" sibTransId="{2B5F98B9-DD82-4A51-8C93-626648232F68}"/>
    <dgm:cxn modelId="{F9BD2E73-D8E1-491B-A82E-2BD1FD0090EF}" type="presOf" srcId="{3A92C52A-49EC-4643-8905-FDA5FF05D048}" destId="{B641B94C-1BAB-497D-B6B5-C5B196D2C400}" srcOrd="0" destOrd="0" presId="urn:microsoft.com/office/officeart/2018/5/layout/IconCircleLabelList"/>
    <dgm:cxn modelId="{4CFC4E76-2D5D-4C5E-9E50-7CD5377E16B5}" srcId="{3A92C52A-49EC-4643-8905-FDA5FF05D048}" destId="{9C0EBCB8-64D0-46D5-A607-0345E677FAC6}" srcOrd="4" destOrd="0" parTransId="{7A6DF00F-33E1-4683-8DEC-8D0C31A1D5C8}" sibTransId="{F0162E8A-9D58-45DA-9BCD-93FED34B0B19}"/>
    <dgm:cxn modelId="{0D24059F-8B84-4505-87BE-2DFF0B7E2636}" type="presOf" srcId="{246E1620-F50E-47F5-949B-2A15EE12FEC4}" destId="{816D3FA2-646F-4E70-94B0-39F6FB928341}" srcOrd="0" destOrd="0" presId="urn:microsoft.com/office/officeart/2018/5/layout/IconCircleLabelList"/>
    <dgm:cxn modelId="{8A75AFAF-95E8-4752-8FEE-53DF771899C9}" srcId="{3A92C52A-49EC-4643-8905-FDA5FF05D048}" destId="{80E32B1B-8104-49AC-9831-240EC2931366}" srcOrd="1" destOrd="0" parTransId="{85F05C3D-1ED3-459F-8466-5B08D6986DDD}" sibTransId="{2142B29C-2E3C-4D3B-ADED-DB8CF3E32274}"/>
    <dgm:cxn modelId="{B99241D5-850F-4723-8D68-938E30EEAE75}" type="presOf" srcId="{86DA4B0D-742B-419B-AA41-4C31043547B6}" destId="{CDB415F8-EF64-4E2B-9B64-FBE6F4534EFF}" srcOrd="0" destOrd="0" presId="urn:microsoft.com/office/officeart/2018/5/layout/IconCircleLabelList"/>
    <dgm:cxn modelId="{AA4C69D6-A7CC-4302-B75D-5C0413C7D7F2}" type="presOf" srcId="{9C0EBCB8-64D0-46D5-A607-0345E677FAC6}" destId="{F3F0B52C-F4DE-4AF0-850C-1D0867E78B25}" srcOrd="0" destOrd="0" presId="urn:microsoft.com/office/officeart/2018/5/layout/IconCircleLabelList"/>
    <dgm:cxn modelId="{D1439EED-4183-4F6D-AC16-154A01D653C1}" type="presOf" srcId="{E708E615-991E-46BD-BC41-04E40DC1D108}" destId="{D0CA5B20-88C3-4D74-8D3D-696698419AB0}" srcOrd="0" destOrd="0" presId="urn:microsoft.com/office/officeart/2018/5/layout/IconCircleLabelList"/>
    <dgm:cxn modelId="{9F1C339E-8349-4F4B-BBB8-74E72CFC152F}" type="presParOf" srcId="{B641B94C-1BAB-497D-B6B5-C5B196D2C400}" destId="{4D9668E8-4154-43D0-B2E3-59F9957F53D7}" srcOrd="0" destOrd="0" presId="urn:microsoft.com/office/officeart/2018/5/layout/IconCircleLabelList"/>
    <dgm:cxn modelId="{22F410D4-7C96-4EAF-8CFE-2B7BD2764CC5}" type="presParOf" srcId="{4D9668E8-4154-43D0-B2E3-59F9957F53D7}" destId="{568598FE-2E0F-4718-AED2-5D581788B8A2}" srcOrd="0" destOrd="0" presId="urn:microsoft.com/office/officeart/2018/5/layout/IconCircleLabelList"/>
    <dgm:cxn modelId="{E5E78741-3AD4-4E37-AA0A-05A5D0552AD4}" type="presParOf" srcId="{4D9668E8-4154-43D0-B2E3-59F9957F53D7}" destId="{327D5F12-1E4D-496F-BDD3-7CAF2E48CDB4}" srcOrd="1" destOrd="0" presId="urn:microsoft.com/office/officeart/2018/5/layout/IconCircleLabelList"/>
    <dgm:cxn modelId="{3580DAC9-3F11-400D-95B9-17433DDEBCD3}" type="presParOf" srcId="{4D9668E8-4154-43D0-B2E3-59F9957F53D7}" destId="{A40123A5-A6A3-4BB2-8ACC-5E94E710B3B2}" srcOrd="2" destOrd="0" presId="urn:microsoft.com/office/officeart/2018/5/layout/IconCircleLabelList"/>
    <dgm:cxn modelId="{52DF064E-2C05-4820-904F-10684F2F2C1E}" type="presParOf" srcId="{4D9668E8-4154-43D0-B2E3-59F9957F53D7}" destId="{CDB415F8-EF64-4E2B-9B64-FBE6F4534EFF}" srcOrd="3" destOrd="0" presId="urn:microsoft.com/office/officeart/2018/5/layout/IconCircleLabelList"/>
    <dgm:cxn modelId="{4C5BBD98-8467-49EB-BC01-DE5A386EA635}" type="presParOf" srcId="{B641B94C-1BAB-497D-B6B5-C5B196D2C400}" destId="{1D28C715-ADBB-499C-9723-B62F9BECCFE1}" srcOrd="1" destOrd="0" presId="urn:microsoft.com/office/officeart/2018/5/layout/IconCircleLabelList"/>
    <dgm:cxn modelId="{BDD359A0-F152-4425-944E-D0286E29B0A1}" type="presParOf" srcId="{B641B94C-1BAB-497D-B6B5-C5B196D2C400}" destId="{CC3728F5-5B7F-4346-9543-3E5783F1F13B}" srcOrd="2" destOrd="0" presId="urn:microsoft.com/office/officeart/2018/5/layout/IconCircleLabelList"/>
    <dgm:cxn modelId="{DF18F71E-FAA8-4927-BCAE-41A7146C282E}" type="presParOf" srcId="{CC3728F5-5B7F-4346-9543-3E5783F1F13B}" destId="{D0CD7AE8-E829-406F-AD3D-695BA98DDDF3}" srcOrd="0" destOrd="0" presId="urn:microsoft.com/office/officeart/2018/5/layout/IconCircleLabelList"/>
    <dgm:cxn modelId="{877F6AB9-86DD-4F17-8D22-D37A92E23394}" type="presParOf" srcId="{CC3728F5-5B7F-4346-9543-3E5783F1F13B}" destId="{999FC841-2303-45F7-AFBC-66926BF6DB88}" srcOrd="1" destOrd="0" presId="urn:microsoft.com/office/officeart/2018/5/layout/IconCircleLabelList"/>
    <dgm:cxn modelId="{DB4E96B3-EAEC-4258-BF1C-DB923B79A0BB}" type="presParOf" srcId="{CC3728F5-5B7F-4346-9543-3E5783F1F13B}" destId="{CE097B2C-4D74-4E1D-A62F-08A3CB73C70F}" srcOrd="2" destOrd="0" presId="urn:microsoft.com/office/officeart/2018/5/layout/IconCircleLabelList"/>
    <dgm:cxn modelId="{D85087B5-9EA3-4DC8-82DF-D57BECAE8B83}" type="presParOf" srcId="{CC3728F5-5B7F-4346-9543-3E5783F1F13B}" destId="{BF63F624-B927-48F2-A12D-AE894656D322}" srcOrd="3" destOrd="0" presId="urn:microsoft.com/office/officeart/2018/5/layout/IconCircleLabelList"/>
    <dgm:cxn modelId="{56590374-A82A-4C2F-BB7C-B11703159B7A}" type="presParOf" srcId="{B641B94C-1BAB-497D-B6B5-C5B196D2C400}" destId="{BEC6D7DF-3815-4C5B-B493-813967BE17BE}" srcOrd="3" destOrd="0" presId="urn:microsoft.com/office/officeart/2018/5/layout/IconCircleLabelList"/>
    <dgm:cxn modelId="{89EA2CDE-7014-4617-A44F-89579603C873}" type="presParOf" srcId="{B641B94C-1BAB-497D-B6B5-C5B196D2C400}" destId="{2F77B620-AC47-42BE-AC02-D1C23FAA07C1}" srcOrd="4" destOrd="0" presId="urn:microsoft.com/office/officeart/2018/5/layout/IconCircleLabelList"/>
    <dgm:cxn modelId="{9DBEB6D0-F04B-4F20-B855-809DD06F2D52}" type="presParOf" srcId="{2F77B620-AC47-42BE-AC02-D1C23FAA07C1}" destId="{92C4F1FA-570C-485E-AC6B-1FB53C760F95}" srcOrd="0" destOrd="0" presId="urn:microsoft.com/office/officeart/2018/5/layout/IconCircleLabelList"/>
    <dgm:cxn modelId="{6A0CB71E-547D-4F26-A842-0ED792765BA9}" type="presParOf" srcId="{2F77B620-AC47-42BE-AC02-D1C23FAA07C1}" destId="{782D5038-45BF-4D47-B39F-A61DD6EE551E}" srcOrd="1" destOrd="0" presId="urn:microsoft.com/office/officeart/2018/5/layout/IconCircleLabelList"/>
    <dgm:cxn modelId="{C381AA63-B76C-4546-A4CE-3143CA370937}" type="presParOf" srcId="{2F77B620-AC47-42BE-AC02-D1C23FAA07C1}" destId="{21A984E0-3288-4758-8C67-5668FF4869D0}" srcOrd="2" destOrd="0" presId="urn:microsoft.com/office/officeart/2018/5/layout/IconCircleLabelList"/>
    <dgm:cxn modelId="{2DCB366E-C890-4695-9095-B1B9AFFB7AB6}" type="presParOf" srcId="{2F77B620-AC47-42BE-AC02-D1C23FAA07C1}" destId="{D0CA5B20-88C3-4D74-8D3D-696698419AB0}" srcOrd="3" destOrd="0" presId="urn:microsoft.com/office/officeart/2018/5/layout/IconCircleLabelList"/>
    <dgm:cxn modelId="{3DF623C0-5CC2-4A43-A0E2-AF3B496B5B79}" type="presParOf" srcId="{B641B94C-1BAB-497D-B6B5-C5B196D2C400}" destId="{88AD954A-2111-4BB4-A46B-6531020515B1}" srcOrd="5" destOrd="0" presId="urn:microsoft.com/office/officeart/2018/5/layout/IconCircleLabelList"/>
    <dgm:cxn modelId="{6D157086-6686-4943-94BC-0E37D51E42BB}" type="presParOf" srcId="{B641B94C-1BAB-497D-B6B5-C5B196D2C400}" destId="{437E26E6-B96C-4ADC-827F-677EB9AC2D17}" srcOrd="6" destOrd="0" presId="urn:microsoft.com/office/officeart/2018/5/layout/IconCircleLabelList"/>
    <dgm:cxn modelId="{BCD95448-0202-4327-92E0-EB4C20FD35E0}" type="presParOf" srcId="{437E26E6-B96C-4ADC-827F-677EB9AC2D17}" destId="{77A9E626-A827-46F7-B9EC-BBD15C38202A}" srcOrd="0" destOrd="0" presId="urn:microsoft.com/office/officeart/2018/5/layout/IconCircleLabelList"/>
    <dgm:cxn modelId="{FBD1245E-6C2E-4AE3-93CF-04C42D11026B}" type="presParOf" srcId="{437E26E6-B96C-4ADC-827F-677EB9AC2D17}" destId="{E2FE3992-157D-4F38-90B4-07A5E5C0AD33}" srcOrd="1" destOrd="0" presId="urn:microsoft.com/office/officeart/2018/5/layout/IconCircleLabelList"/>
    <dgm:cxn modelId="{A59A6B33-4601-413C-8746-A40FE8C4EA73}" type="presParOf" srcId="{437E26E6-B96C-4ADC-827F-677EB9AC2D17}" destId="{3E7A243A-BEA0-4110-A641-65E3F9999773}" srcOrd="2" destOrd="0" presId="urn:microsoft.com/office/officeart/2018/5/layout/IconCircleLabelList"/>
    <dgm:cxn modelId="{69A49D30-692A-4074-B308-96CEBBFE25D5}" type="presParOf" srcId="{437E26E6-B96C-4ADC-827F-677EB9AC2D17}" destId="{816D3FA2-646F-4E70-94B0-39F6FB928341}" srcOrd="3" destOrd="0" presId="urn:microsoft.com/office/officeart/2018/5/layout/IconCircleLabelList"/>
    <dgm:cxn modelId="{B87A773F-8829-4227-BA14-5E552FD5343A}" type="presParOf" srcId="{B641B94C-1BAB-497D-B6B5-C5B196D2C400}" destId="{D09D8566-84CD-447E-AC96-C1758C08FE3D}" srcOrd="7" destOrd="0" presId="urn:microsoft.com/office/officeart/2018/5/layout/IconCircleLabelList"/>
    <dgm:cxn modelId="{258DCAC1-856E-4769-921D-05A3B8E5C3DA}" type="presParOf" srcId="{B641B94C-1BAB-497D-B6B5-C5B196D2C400}" destId="{CBF3BDAD-FEE4-4FB4-8544-6B2D1AB6513F}" srcOrd="8" destOrd="0" presId="urn:microsoft.com/office/officeart/2018/5/layout/IconCircleLabelList"/>
    <dgm:cxn modelId="{6AAEDCE9-95AC-431D-AECA-6E587B3155CC}" type="presParOf" srcId="{CBF3BDAD-FEE4-4FB4-8544-6B2D1AB6513F}" destId="{2F7C1BC4-709C-49E6-8257-3E3D61B29A2F}" srcOrd="0" destOrd="0" presId="urn:microsoft.com/office/officeart/2018/5/layout/IconCircleLabelList"/>
    <dgm:cxn modelId="{E24E955C-2BDB-401B-B2AE-A09D39B3C59A}" type="presParOf" srcId="{CBF3BDAD-FEE4-4FB4-8544-6B2D1AB6513F}" destId="{6892B9F7-8AA3-4008-A010-B59F72D30774}" srcOrd="1" destOrd="0" presId="urn:microsoft.com/office/officeart/2018/5/layout/IconCircleLabelList"/>
    <dgm:cxn modelId="{A1716D1C-9258-4F8B-9EA3-8611244F8C8D}" type="presParOf" srcId="{CBF3BDAD-FEE4-4FB4-8544-6B2D1AB6513F}" destId="{9168D2BD-9038-4374-8F53-032A77049ABB}" srcOrd="2" destOrd="0" presId="urn:microsoft.com/office/officeart/2018/5/layout/IconCircleLabelList"/>
    <dgm:cxn modelId="{1B58A657-34B6-47BD-9C25-E3AC454DA21F}" type="presParOf" srcId="{CBF3BDAD-FEE4-4FB4-8544-6B2D1AB6513F}" destId="{F3F0B52C-F4DE-4AF0-850C-1D0867E78B2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8598FE-2E0F-4718-AED2-5D581788B8A2}">
      <dsp:nvSpPr>
        <dsp:cNvPr id="0" name=""/>
        <dsp:cNvSpPr/>
      </dsp:nvSpPr>
      <dsp:spPr>
        <a:xfrm>
          <a:off x="1017755" y="818865"/>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7D5F12-1E4D-496F-BDD3-7CAF2E48CDB4}">
      <dsp:nvSpPr>
        <dsp:cNvPr id="0" name=""/>
        <dsp:cNvSpPr/>
      </dsp:nvSpPr>
      <dsp:spPr>
        <a:xfrm>
          <a:off x="1251755" y="1052865"/>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B415F8-EF64-4E2B-9B64-FBE6F4534EFF}">
      <dsp:nvSpPr>
        <dsp:cNvPr id="0" name=""/>
        <dsp:cNvSpPr/>
      </dsp:nvSpPr>
      <dsp:spPr>
        <a:xfrm>
          <a:off x="666755" y="2258865"/>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AU" sz="2000" b="1" kern="1200" dirty="0"/>
            <a:t>Why we are here? </a:t>
          </a:r>
        </a:p>
      </dsp:txBody>
      <dsp:txXfrm>
        <a:off x="666755" y="2258865"/>
        <a:ext cx="1800000" cy="855000"/>
      </dsp:txXfrm>
    </dsp:sp>
    <dsp:sp modelId="{D0CD7AE8-E829-406F-AD3D-695BA98DDDF3}">
      <dsp:nvSpPr>
        <dsp:cNvPr id="0" name=""/>
        <dsp:cNvSpPr/>
      </dsp:nvSpPr>
      <dsp:spPr>
        <a:xfrm>
          <a:off x="3132755" y="818865"/>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9FC841-2303-45F7-AFBC-66926BF6DB88}">
      <dsp:nvSpPr>
        <dsp:cNvPr id="0" name=""/>
        <dsp:cNvSpPr/>
      </dsp:nvSpPr>
      <dsp:spPr>
        <a:xfrm>
          <a:off x="3366755" y="1052865"/>
          <a:ext cx="630000" cy="63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63F624-B927-48F2-A12D-AE894656D322}">
      <dsp:nvSpPr>
        <dsp:cNvPr id="0" name=""/>
        <dsp:cNvSpPr/>
      </dsp:nvSpPr>
      <dsp:spPr>
        <a:xfrm>
          <a:off x="2781755" y="2258865"/>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AU" sz="2000" b="1" kern="1200" dirty="0"/>
            <a:t>Warm-up</a:t>
          </a:r>
          <a:r>
            <a:rPr lang="en-AU" sz="1500" kern="1200" dirty="0"/>
            <a:t> </a:t>
          </a:r>
        </a:p>
      </dsp:txBody>
      <dsp:txXfrm>
        <a:off x="2781755" y="2258865"/>
        <a:ext cx="1800000" cy="855000"/>
      </dsp:txXfrm>
    </dsp:sp>
    <dsp:sp modelId="{92C4F1FA-570C-485E-AC6B-1FB53C760F95}">
      <dsp:nvSpPr>
        <dsp:cNvPr id="0" name=""/>
        <dsp:cNvSpPr/>
      </dsp:nvSpPr>
      <dsp:spPr>
        <a:xfrm>
          <a:off x="5247755" y="818865"/>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2D5038-45BF-4D47-B39F-A61DD6EE551E}">
      <dsp:nvSpPr>
        <dsp:cNvPr id="0" name=""/>
        <dsp:cNvSpPr/>
      </dsp:nvSpPr>
      <dsp:spPr>
        <a:xfrm>
          <a:off x="5481755" y="1052865"/>
          <a:ext cx="630000" cy="63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CA5B20-88C3-4D74-8D3D-696698419AB0}">
      <dsp:nvSpPr>
        <dsp:cNvPr id="0" name=""/>
        <dsp:cNvSpPr/>
      </dsp:nvSpPr>
      <dsp:spPr>
        <a:xfrm>
          <a:off x="4896755" y="2258865"/>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AU" sz="2000" b="1" kern="1200" dirty="0"/>
            <a:t>Voice 1 (Group)</a:t>
          </a:r>
          <a:endParaRPr lang="en-AU" sz="2000" kern="1200" dirty="0"/>
        </a:p>
      </dsp:txBody>
      <dsp:txXfrm>
        <a:off x="4896755" y="2258865"/>
        <a:ext cx="1800000" cy="855000"/>
      </dsp:txXfrm>
    </dsp:sp>
    <dsp:sp modelId="{77A9E626-A827-46F7-B9EC-BBD15C38202A}">
      <dsp:nvSpPr>
        <dsp:cNvPr id="0" name=""/>
        <dsp:cNvSpPr/>
      </dsp:nvSpPr>
      <dsp:spPr>
        <a:xfrm>
          <a:off x="7362756" y="818865"/>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FE3992-157D-4F38-90B4-07A5E5C0AD33}">
      <dsp:nvSpPr>
        <dsp:cNvPr id="0" name=""/>
        <dsp:cNvSpPr/>
      </dsp:nvSpPr>
      <dsp:spPr>
        <a:xfrm>
          <a:off x="7596756" y="1052865"/>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6D3FA2-646F-4E70-94B0-39F6FB928341}">
      <dsp:nvSpPr>
        <dsp:cNvPr id="0" name=""/>
        <dsp:cNvSpPr/>
      </dsp:nvSpPr>
      <dsp:spPr>
        <a:xfrm>
          <a:off x="7011756" y="2258865"/>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AU" sz="2000" b="1" kern="1200" dirty="0"/>
            <a:t>Voice 2</a:t>
          </a:r>
        </a:p>
        <a:p>
          <a:pPr marL="0" lvl="0" indent="0" algn="ctr" defTabSz="889000">
            <a:lnSpc>
              <a:spcPct val="90000"/>
            </a:lnSpc>
            <a:spcBef>
              <a:spcPct val="0"/>
            </a:spcBef>
            <a:spcAft>
              <a:spcPct val="35000"/>
            </a:spcAft>
            <a:buNone/>
            <a:defRPr cap="all"/>
          </a:pPr>
          <a:r>
            <a:rPr lang="en-AU" sz="2000" b="1" kern="1200" dirty="0"/>
            <a:t> (1 on 1)</a:t>
          </a:r>
          <a:endParaRPr lang="en-AU" sz="2000" kern="1200" dirty="0"/>
        </a:p>
      </dsp:txBody>
      <dsp:txXfrm>
        <a:off x="7011756" y="2258865"/>
        <a:ext cx="1800000" cy="855000"/>
      </dsp:txXfrm>
    </dsp:sp>
    <dsp:sp modelId="{2F7C1BC4-709C-49E6-8257-3E3D61B29A2F}">
      <dsp:nvSpPr>
        <dsp:cNvPr id="0" name=""/>
        <dsp:cNvSpPr/>
      </dsp:nvSpPr>
      <dsp:spPr>
        <a:xfrm>
          <a:off x="9477755" y="818865"/>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92B9F7-8AA3-4008-A010-B59F72D30774}">
      <dsp:nvSpPr>
        <dsp:cNvPr id="0" name=""/>
        <dsp:cNvSpPr/>
      </dsp:nvSpPr>
      <dsp:spPr>
        <a:xfrm>
          <a:off x="9711755" y="1052865"/>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F0B52C-F4DE-4AF0-850C-1D0867E78B25}">
      <dsp:nvSpPr>
        <dsp:cNvPr id="0" name=""/>
        <dsp:cNvSpPr/>
      </dsp:nvSpPr>
      <dsp:spPr>
        <a:xfrm>
          <a:off x="9126756" y="2258865"/>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AU" sz="2000" b="1" kern="1200" dirty="0"/>
            <a:t>Cool –down Acknowledge-</a:t>
          </a:r>
          <a:r>
            <a:rPr lang="en-AU" sz="2000" b="1" kern="1200" dirty="0" err="1"/>
            <a:t>ment</a:t>
          </a:r>
          <a:endParaRPr lang="en-US" sz="2000" kern="1200" dirty="0"/>
        </a:p>
      </dsp:txBody>
      <dsp:txXfrm>
        <a:off x="9126756" y="2258865"/>
        <a:ext cx="1800000" cy="855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82526A1-4A4D-4E22-88D4-A89795FF2DF8}" type="datetimeFigureOut">
              <a:rPr lang="en-AU" smtClean="0"/>
              <a:t>11/04/2024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6C18A-6B3F-458B-8C8B-D4B41FA3341C}" type="slidenum">
              <a:rPr lang="en-AU" smtClean="0"/>
              <a:t>‹#›</a:t>
            </a:fld>
            <a:endParaRPr lang="en-AU"/>
          </a:p>
        </p:txBody>
      </p:sp>
    </p:spTree>
    <p:extLst>
      <p:ext uri="{BB962C8B-B14F-4D97-AF65-F5344CB8AC3E}">
        <p14:creationId xmlns:p14="http://schemas.microsoft.com/office/powerpoint/2010/main" val="2969113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1</a:t>
            </a:fld>
            <a:endParaRPr lang="en-AU"/>
          </a:p>
        </p:txBody>
      </p:sp>
    </p:spTree>
    <p:extLst>
      <p:ext uri="{BB962C8B-B14F-4D97-AF65-F5344CB8AC3E}">
        <p14:creationId xmlns:p14="http://schemas.microsoft.com/office/powerpoint/2010/main" val="2152788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10</a:t>
            </a:fld>
            <a:endParaRPr lang="en-AU"/>
          </a:p>
        </p:txBody>
      </p:sp>
    </p:spTree>
    <p:extLst>
      <p:ext uri="{BB962C8B-B14F-4D97-AF65-F5344CB8AC3E}">
        <p14:creationId xmlns:p14="http://schemas.microsoft.com/office/powerpoint/2010/main" val="3375884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fld id="{71F6C18A-6B3F-458B-8C8B-D4B41FA3341C}" type="slidenum">
              <a:rPr lang="en-AU" smtClean="0"/>
              <a:t>11</a:t>
            </a:fld>
            <a:endParaRPr lang="en-AU"/>
          </a:p>
        </p:txBody>
      </p:sp>
    </p:spTree>
    <p:extLst>
      <p:ext uri="{BB962C8B-B14F-4D97-AF65-F5344CB8AC3E}">
        <p14:creationId xmlns:p14="http://schemas.microsoft.com/office/powerpoint/2010/main" val="1148353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12</a:t>
            </a:fld>
            <a:endParaRPr lang="en-AU"/>
          </a:p>
        </p:txBody>
      </p:sp>
    </p:spTree>
    <p:extLst>
      <p:ext uri="{BB962C8B-B14F-4D97-AF65-F5344CB8AC3E}">
        <p14:creationId xmlns:p14="http://schemas.microsoft.com/office/powerpoint/2010/main" val="912181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13</a:t>
            </a:fld>
            <a:endParaRPr lang="en-AU"/>
          </a:p>
        </p:txBody>
      </p:sp>
    </p:spTree>
    <p:extLst>
      <p:ext uri="{BB962C8B-B14F-4D97-AF65-F5344CB8AC3E}">
        <p14:creationId xmlns:p14="http://schemas.microsoft.com/office/powerpoint/2010/main" val="1997071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14</a:t>
            </a:fld>
            <a:endParaRPr lang="en-AU"/>
          </a:p>
        </p:txBody>
      </p:sp>
    </p:spTree>
    <p:extLst>
      <p:ext uri="{BB962C8B-B14F-4D97-AF65-F5344CB8AC3E}">
        <p14:creationId xmlns:p14="http://schemas.microsoft.com/office/powerpoint/2010/main" val="3225745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15</a:t>
            </a:fld>
            <a:endParaRPr lang="en-AU"/>
          </a:p>
        </p:txBody>
      </p:sp>
    </p:spTree>
    <p:extLst>
      <p:ext uri="{BB962C8B-B14F-4D97-AF65-F5344CB8AC3E}">
        <p14:creationId xmlns:p14="http://schemas.microsoft.com/office/powerpoint/2010/main" val="807073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16</a:t>
            </a:fld>
            <a:endParaRPr lang="en-AU"/>
          </a:p>
        </p:txBody>
      </p:sp>
    </p:spTree>
    <p:extLst>
      <p:ext uri="{BB962C8B-B14F-4D97-AF65-F5344CB8AC3E}">
        <p14:creationId xmlns:p14="http://schemas.microsoft.com/office/powerpoint/2010/main" val="2550818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17</a:t>
            </a:fld>
            <a:endParaRPr lang="en-AU"/>
          </a:p>
        </p:txBody>
      </p:sp>
    </p:spTree>
    <p:extLst>
      <p:ext uri="{BB962C8B-B14F-4D97-AF65-F5344CB8AC3E}">
        <p14:creationId xmlns:p14="http://schemas.microsoft.com/office/powerpoint/2010/main" val="1446899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18</a:t>
            </a:fld>
            <a:endParaRPr lang="en-AU"/>
          </a:p>
        </p:txBody>
      </p:sp>
    </p:spTree>
    <p:extLst>
      <p:ext uri="{BB962C8B-B14F-4D97-AF65-F5344CB8AC3E}">
        <p14:creationId xmlns:p14="http://schemas.microsoft.com/office/powerpoint/2010/main" val="1767914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19</a:t>
            </a:fld>
            <a:endParaRPr lang="en-AU"/>
          </a:p>
        </p:txBody>
      </p:sp>
    </p:spTree>
    <p:extLst>
      <p:ext uri="{BB962C8B-B14F-4D97-AF65-F5344CB8AC3E}">
        <p14:creationId xmlns:p14="http://schemas.microsoft.com/office/powerpoint/2010/main" val="3692201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2</a:t>
            </a:fld>
            <a:endParaRPr lang="en-AU"/>
          </a:p>
        </p:txBody>
      </p:sp>
    </p:spTree>
    <p:extLst>
      <p:ext uri="{BB962C8B-B14F-4D97-AF65-F5344CB8AC3E}">
        <p14:creationId xmlns:p14="http://schemas.microsoft.com/office/powerpoint/2010/main" val="4136850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20</a:t>
            </a:fld>
            <a:endParaRPr lang="en-AU"/>
          </a:p>
        </p:txBody>
      </p:sp>
    </p:spTree>
    <p:extLst>
      <p:ext uri="{BB962C8B-B14F-4D97-AF65-F5344CB8AC3E}">
        <p14:creationId xmlns:p14="http://schemas.microsoft.com/office/powerpoint/2010/main" val="3570353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21</a:t>
            </a:fld>
            <a:endParaRPr lang="en-AU"/>
          </a:p>
        </p:txBody>
      </p:sp>
    </p:spTree>
    <p:extLst>
      <p:ext uri="{BB962C8B-B14F-4D97-AF65-F5344CB8AC3E}">
        <p14:creationId xmlns:p14="http://schemas.microsoft.com/office/powerpoint/2010/main" val="1361125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22</a:t>
            </a:fld>
            <a:endParaRPr lang="en-AU"/>
          </a:p>
        </p:txBody>
      </p:sp>
    </p:spTree>
    <p:extLst>
      <p:ext uri="{BB962C8B-B14F-4D97-AF65-F5344CB8AC3E}">
        <p14:creationId xmlns:p14="http://schemas.microsoft.com/office/powerpoint/2010/main" val="578320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23</a:t>
            </a:fld>
            <a:endParaRPr lang="en-AU"/>
          </a:p>
        </p:txBody>
      </p:sp>
    </p:spTree>
    <p:extLst>
      <p:ext uri="{BB962C8B-B14F-4D97-AF65-F5344CB8AC3E}">
        <p14:creationId xmlns:p14="http://schemas.microsoft.com/office/powerpoint/2010/main" val="1420490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24</a:t>
            </a:fld>
            <a:endParaRPr lang="en-AU"/>
          </a:p>
        </p:txBody>
      </p:sp>
    </p:spTree>
    <p:extLst>
      <p:ext uri="{BB962C8B-B14F-4D97-AF65-F5344CB8AC3E}">
        <p14:creationId xmlns:p14="http://schemas.microsoft.com/office/powerpoint/2010/main" val="3996600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F6C18A-6B3F-458B-8C8B-D4B41FA3341C}" type="slidenum">
              <a:rPr lang="en-AU" smtClean="0"/>
              <a:t>25</a:t>
            </a:fld>
            <a:endParaRPr lang="en-AU"/>
          </a:p>
        </p:txBody>
      </p:sp>
    </p:spTree>
    <p:extLst>
      <p:ext uri="{BB962C8B-B14F-4D97-AF65-F5344CB8AC3E}">
        <p14:creationId xmlns:p14="http://schemas.microsoft.com/office/powerpoint/2010/main" val="3897928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F6C18A-6B3F-458B-8C8B-D4B41FA3341C}" type="slidenum">
              <a:rPr lang="en-AU" smtClean="0"/>
              <a:t>26</a:t>
            </a:fld>
            <a:endParaRPr lang="en-AU"/>
          </a:p>
        </p:txBody>
      </p:sp>
    </p:spTree>
    <p:extLst>
      <p:ext uri="{BB962C8B-B14F-4D97-AF65-F5344CB8AC3E}">
        <p14:creationId xmlns:p14="http://schemas.microsoft.com/office/powerpoint/2010/main" val="173760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3</a:t>
            </a:fld>
            <a:endParaRPr lang="en-AU"/>
          </a:p>
        </p:txBody>
      </p:sp>
    </p:spTree>
    <p:extLst>
      <p:ext uri="{BB962C8B-B14F-4D97-AF65-F5344CB8AC3E}">
        <p14:creationId xmlns:p14="http://schemas.microsoft.com/office/powerpoint/2010/main" val="1513505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4</a:t>
            </a:fld>
            <a:endParaRPr lang="en-AU"/>
          </a:p>
        </p:txBody>
      </p:sp>
    </p:spTree>
    <p:extLst>
      <p:ext uri="{BB962C8B-B14F-4D97-AF65-F5344CB8AC3E}">
        <p14:creationId xmlns:p14="http://schemas.microsoft.com/office/powerpoint/2010/main" val="287218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5</a:t>
            </a:fld>
            <a:endParaRPr lang="en-AU"/>
          </a:p>
        </p:txBody>
      </p:sp>
    </p:spTree>
    <p:extLst>
      <p:ext uri="{BB962C8B-B14F-4D97-AF65-F5344CB8AC3E}">
        <p14:creationId xmlns:p14="http://schemas.microsoft.com/office/powerpoint/2010/main" val="3365177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6</a:t>
            </a:fld>
            <a:endParaRPr lang="en-AU"/>
          </a:p>
        </p:txBody>
      </p:sp>
    </p:spTree>
    <p:extLst>
      <p:ext uri="{BB962C8B-B14F-4D97-AF65-F5344CB8AC3E}">
        <p14:creationId xmlns:p14="http://schemas.microsoft.com/office/powerpoint/2010/main" val="2097167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7</a:t>
            </a:fld>
            <a:endParaRPr lang="en-AU"/>
          </a:p>
        </p:txBody>
      </p:sp>
    </p:spTree>
    <p:extLst>
      <p:ext uri="{BB962C8B-B14F-4D97-AF65-F5344CB8AC3E}">
        <p14:creationId xmlns:p14="http://schemas.microsoft.com/office/powerpoint/2010/main" val="651450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8</a:t>
            </a:fld>
            <a:endParaRPr lang="en-AU"/>
          </a:p>
        </p:txBody>
      </p:sp>
    </p:spTree>
    <p:extLst>
      <p:ext uri="{BB962C8B-B14F-4D97-AF65-F5344CB8AC3E}">
        <p14:creationId xmlns:p14="http://schemas.microsoft.com/office/powerpoint/2010/main" val="2510285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6C18A-6B3F-458B-8C8B-D4B41FA3341C}" type="slidenum">
              <a:rPr lang="en-AU" smtClean="0"/>
              <a:t>9</a:t>
            </a:fld>
            <a:endParaRPr lang="en-AU"/>
          </a:p>
        </p:txBody>
      </p:sp>
    </p:spTree>
    <p:extLst>
      <p:ext uri="{BB962C8B-B14F-4D97-AF65-F5344CB8AC3E}">
        <p14:creationId xmlns:p14="http://schemas.microsoft.com/office/powerpoint/2010/main" val="40939564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865AB909-9CF6-3447-8D54-476A20CD3E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2461"/>
            <a:ext cx="12192000" cy="7366520"/>
          </a:xfrm>
          <a:prstGeom prst="rect">
            <a:avLst/>
          </a:prstGeom>
        </p:spPr>
      </p:pic>
      <p:sp>
        <p:nvSpPr>
          <p:cNvPr id="2" name="Title 1">
            <a:extLst>
              <a:ext uri="{FF2B5EF4-FFF2-40B4-BE49-F238E27FC236}">
                <a16:creationId xmlns:a16="http://schemas.microsoft.com/office/drawing/2014/main" id="{1DA7E113-ABA5-2442-8D59-4E3DD2F9AC70}"/>
              </a:ext>
            </a:extLst>
          </p:cNvPr>
          <p:cNvSpPr>
            <a:spLocks noGrp="1"/>
          </p:cNvSpPr>
          <p:nvPr>
            <p:ph type="ctrTitle" hasCustomPrompt="1"/>
          </p:nvPr>
        </p:nvSpPr>
        <p:spPr>
          <a:xfrm>
            <a:off x="1524000" y="1433945"/>
            <a:ext cx="6373091" cy="2147456"/>
          </a:xfrm>
        </p:spPr>
        <p:txBody>
          <a:bodyPr anchor="b"/>
          <a:lstStyle>
            <a:lvl1pPr algn="l">
              <a:defRPr sz="3200" b="1" i="0">
                <a:solidFill>
                  <a:schemeClr val="bg1"/>
                </a:solidFill>
                <a:latin typeface="Source Sans Pro SemiBold" panose="020B0503030403020204" pitchFamily="34" charset="0"/>
                <a:ea typeface="Source Sans Pro SemiBold" panose="020B0503030403020204" pitchFamily="34" charset="0"/>
              </a:defRPr>
            </a:lvl1pPr>
          </a:lstStyle>
          <a:p>
            <a:r>
              <a:rPr lang="en-GB" sz="3200" dirty="0"/>
              <a:t>Click to edit title</a:t>
            </a:r>
            <a:endParaRPr lang="en-US" dirty="0"/>
          </a:p>
        </p:txBody>
      </p:sp>
      <p:sp>
        <p:nvSpPr>
          <p:cNvPr id="3" name="Subtitle 2">
            <a:extLst>
              <a:ext uri="{FF2B5EF4-FFF2-40B4-BE49-F238E27FC236}">
                <a16:creationId xmlns:a16="http://schemas.microsoft.com/office/drawing/2014/main" id="{4DDC2714-6C81-1446-8CF1-A1906536D788}"/>
              </a:ext>
            </a:extLst>
          </p:cNvPr>
          <p:cNvSpPr>
            <a:spLocks noGrp="1"/>
          </p:cNvSpPr>
          <p:nvPr>
            <p:ph type="subTitle" idx="1" hasCustomPrompt="1"/>
          </p:nvPr>
        </p:nvSpPr>
        <p:spPr>
          <a:xfrm>
            <a:off x="1524000" y="3602038"/>
            <a:ext cx="6809509" cy="595889"/>
          </a:xfrm>
        </p:spPr>
        <p:txBody>
          <a:bodyPr/>
          <a:lstStyle>
            <a:lvl1pPr marL="0" indent="0" algn="l">
              <a:buNone/>
              <a:defRPr sz="2400" b="0" i="0">
                <a:solidFill>
                  <a:schemeClr val="bg1"/>
                </a:solidFill>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pic>
        <p:nvPicPr>
          <p:cNvPr id="5" name="Picture 4">
            <a:extLst>
              <a:ext uri="{FF2B5EF4-FFF2-40B4-BE49-F238E27FC236}">
                <a16:creationId xmlns:a16="http://schemas.microsoft.com/office/drawing/2014/main" id="{D4301C75-E002-E093-5751-1962C92DC1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9747" y="5858847"/>
            <a:ext cx="1972368" cy="786576"/>
          </a:xfrm>
          <a:prstGeom prst="rect">
            <a:avLst/>
          </a:prstGeom>
        </p:spPr>
      </p:pic>
      <p:pic>
        <p:nvPicPr>
          <p:cNvPr id="6" name="Picture 5">
            <a:extLst>
              <a:ext uri="{FF2B5EF4-FFF2-40B4-BE49-F238E27FC236}">
                <a16:creationId xmlns:a16="http://schemas.microsoft.com/office/drawing/2014/main" id="{1A69C4CF-768C-36E4-A379-6D444E0EB7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61963" y="5773002"/>
            <a:ext cx="868033" cy="868033"/>
          </a:xfrm>
          <a:prstGeom prst="rect">
            <a:avLst/>
          </a:prstGeom>
        </p:spPr>
      </p:pic>
      <p:sp>
        <p:nvSpPr>
          <p:cNvPr id="9" name="Footer Placeholder 3">
            <a:extLst>
              <a:ext uri="{FF2B5EF4-FFF2-40B4-BE49-F238E27FC236}">
                <a16:creationId xmlns:a16="http://schemas.microsoft.com/office/drawing/2014/main" id="{914E8D09-EDAA-8E35-C122-AE087AF60BD5}"/>
              </a:ext>
            </a:extLst>
          </p:cNvPr>
          <p:cNvSpPr txBox="1">
            <a:spLocks/>
          </p:cNvSpPr>
          <p:nvPr userDrawn="1"/>
        </p:nvSpPr>
        <p:spPr>
          <a:xfrm>
            <a:off x="3827282" y="6158491"/>
            <a:ext cx="4734681" cy="36512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t>Mental Health in Primary Schools, or </a:t>
            </a:r>
            <a:r>
              <a:rPr lang="en-US" sz="900" dirty="0" err="1"/>
              <a:t>MHiPS</a:t>
            </a:r>
            <a:r>
              <a:rPr lang="en-US" sz="900" dirty="0"/>
              <a:t>, is a partnership between the Centre for Community Child Health (CCCH) at the Murdoch Children's Research Institute (MCRI), the University of Melbourne Faculty of Education, and the Victorian Department of Education.</a:t>
            </a:r>
          </a:p>
          <a:p>
            <a:pPr algn="l"/>
            <a:endParaRPr lang="en-US" sz="800" dirty="0"/>
          </a:p>
        </p:txBody>
      </p:sp>
    </p:spTree>
    <p:extLst>
      <p:ext uri="{BB962C8B-B14F-4D97-AF65-F5344CB8AC3E}">
        <p14:creationId xmlns:p14="http://schemas.microsoft.com/office/powerpoint/2010/main" val="2793144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865AB909-9CF6-3447-8D54-476A20CD3E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2461"/>
            <a:ext cx="12192000" cy="7366520"/>
          </a:xfrm>
          <a:prstGeom prst="rect">
            <a:avLst/>
          </a:prstGeom>
        </p:spPr>
      </p:pic>
      <p:sp>
        <p:nvSpPr>
          <p:cNvPr id="2" name="Title 1">
            <a:extLst>
              <a:ext uri="{FF2B5EF4-FFF2-40B4-BE49-F238E27FC236}">
                <a16:creationId xmlns:a16="http://schemas.microsoft.com/office/drawing/2014/main" id="{1DA7E113-ABA5-2442-8D59-4E3DD2F9AC70}"/>
              </a:ext>
            </a:extLst>
          </p:cNvPr>
          <p:cNvSpPr>
            <a:spLocks noGrp="1"/>
          </p:cNvSpPr>
          <p:nvPr>
            <p:ph type="ctrTitle" hasCustomPrompt="1"/>
          </p:nvPr>
        </p:nvSpPr>
        <p:spPr>
          <a:xfrm>
            <a:off x="1524000" y="1433945"/>
            <a:ext cx="6373091" cy="2147456"/>
          </a:xfrm>
        </p:spPr>
        <p:txBody>
          <a:bodyPr anchor="b"/>
          <a:lstStyle>
            <a:lvl1pPr algn="l">
              <a:defRPr sz="3200" b="1" i="0">
                <a:solidFill>
                  <a:schemeClr val="bg1"/>
                </a:solidFill>
                <a:latin typeface="Source Sans Pro SemiBold" panose="020B0503030403020204" pitchFamily="34" charset="0"/>
                <a:ea typeface="Source Sans Pro SemiBold" panose="020B0503030403020204" pitchFamily="34" charset="0"/>
              </a:defRPr>
            </a:lvl1pPr>
          </a:lstStyle>
          <a:p>
            <a:r>
              <a:rPr lang="en-GB" sz="3200" dirty="0"/>
              <a:t>Click to edit title</a:t>
            </a:r>
            <a:endParaRPr lang="en-US" dirty="0"/>
          </a:p>
        </p:txBody>
      </p:sp>
      <p:sp>
        <p:nvSpPr>
          <p:cNvPr id="3" name="Subtitle 2">
            <a:extLst>
              <a:ext uri="{FF2B5EF4-FFF2-40B4-BE49-F238E27FC236}">
                <a16:creationId xmlns:a16="http://schemas.microsoft.com/office/drawing/2014/main" id="{4DDC2714-6C81-1446-8CF1-A1906536D788}"/>
              </a:ext>
            </a:extLst>
          </p:cNvPr>
          <p:cNvSpPr>
            <a:spLocks noGrp="1"/>
          </p:cNvSpPr>
          <p:nvPr>
            <p:ph type="subTitle" idx="1" hasCustomPrompt="1"/>
          </p:nvPr>
        </p:nvSpPr>
        <p:spPr>
          <a:xfrm>
            <a:off x="1524000" y="3602038"/>
            <a:ext cx="6809509" cy="595889"/>
          </a:xfrm>
        </p:spPr>
        <p:txBody>
          <a:bodyPr/>
          <a:lstStyle>
            <a:lvl1pPr marL="0" indent="0" algn="l">
              <a:buNone/>
              <a:defRPr sz="2400" b="0" i="0">
                <a:solidFill>
                  <a:schemeClr val="bg1"/>
                </a:solidFill>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pic>
        <p:nvPicPr>
          <p:cNvPr id="5" name="Picture 4">
            <a:extLst>
              <a:ext uri="{FF2B5EF4-FFF2-40B4-BE49-F238E27FC236}">
                <a16:creationId xmlns:a16="http://schemas.microsoft.com/office/drawing/2014/main" id="{D4301C75-E002-E093-5751-1962C92DC1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9747" y="5858847"/>
            <a:ext cx="1972368" cy="786576"/>
          </a:xfrm>
          <a:prstGeom prst="rect">
            <a:avLst/>
          </a:prstGeom>
        </p:spPr>
      </p:pic>
      <p:pic>
        <p:nvPicPr>
          <p:cNvPr id="6" name="Picture 5">
            <a:extLst>
              <a:ext uri="{FF2B5EF4-FFF2-40B4-BE49-F238E27FC236}">
                <a16:creationId xmlns:a16="http://schemas.microsoft.com/office/drawing/2014/main" id="{1A69C4CF-768C-36E4-A379-6D444E0EB7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61963" y="5773002"/>
            <a:ext cx="868033" cy="868033"/>
          </a:xfrm>
          <a:prstGeom prst="rect">
            <a:avLst/>
          </a:prstGeom>
        </p:spPr>
      </p:pic>
    </p:spTree>
    <p:extLst>
      <p:ext uri="{BB962C8B-B14F-4D97-AF65-F5344CB8AC3E}">
        <p14:creationId xmlns:p14="http://schemas.microsoft.com/office/powerpoint/2010/main" val="1486989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0785C0-D98D-8C47-9119-4BFD7494D0EA}"/>
              </a:ext>
            </a:extLst>
          </p:cNvPr>
          <p:cNvSpPr>
            <a:spLocks noGrp="1"/>
          </p:cNvSpPr>
          <p:nvPr>
            <p:ph idx="1"/>
          </p:nvPr>
        </p:nvSpPr>
        <p:spPr>
          <a:xfrm>
            <a:off x="263525" y="2168525"/>
            <a:ext cx="11593512" cy="3892910"/>
          </a:xfrm>
        </p:spPr>
        <p:txBody>
          <a:bodyPr/>
          <a:lstStyle>
            <a:lvl1pPr>
              <a:defRPr b="0" i="0">
                <a:latin typeface="Source Sans Pro" panose="020B0503030403020204" pitchFamily="34" charset="0"/>
                <a:ea typeface="Source Sans Pro" panose="020B0503030403020204" pitchFamily="34" charset="0"/>
              </a:defRPr>
            </a:lvl1pPr>
            <a:lvl2pPr>
              <a:defRPr b="0" i="0">
                <a:latin typeface="Source Sans Pro" panose="020B0503030403020204" pitchFamily="34" charset="0"/>
                <a:ea typeface="Source Sans Pro" panose="020B0503030403020204" pitchFamily="34" charset="0"/>
              </a:defRPr>
            </a:lvl2pPr>
            <a:lvl3pPr>
              <a:defRPr b="0" i="0">
                <a:latin typeface="Source Sans Pro" panose="020B0503030403020204" pitchFamily="34" charset="0"/>
                <a:ea typeface="Source Sans Pro" panose="020B0503030403020204" pitchFamily="34" charset="0"/>
              </a:defRPr>
            </a:lvl3pPr>
            <a:lvl4pPr>
              <a:defRPr b="0" i="0">
                <a:latin typeface="Source Sans Pro" panose="020B0503030403020204" pitchFamily="34" charset="0"/>
                <a:ea typeface="Source Sans Pro" panose="020B0503030403020204" pitchFamily="34" charset="0"/>
              </a:defRPr>
            </a:lvl4pPr>
            <a:lvl5pPr>
              <a:defRPr b="0" i="0">
                <a:latin typeface="Source Sans Pro" panose="020B0503030403020204" pitchFamily="34" charset="0"/>
                <a:ea typeface="Source Sans Pro" panose="020B05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a:extLst>
              <a:ext uri="{FF2B5EF4-FFF2-40B4-BE49-F238E27FC236}">
                <a16:creationId xmlns:a16="http://schemas.microsoft.com/office/drawing/2014/main" id="{549C2851-AAC3-BC4A-8E09-9EABD45919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939"/>
            <a:ext cx="12192000" cy="1285875"/>
          </a:xfrm>
          <a:prstGeom prst="rect">
            <a:avLst/>
          </a:prstGeom>
        </p:spPr>
      </p:pic>
      <p:sp>
        <p:nvSpPr>
          <p:cNvPr id="2" name="Title 1">
            <a:extLst>
              <a:ext uri="{FF2B5EF4-FFF2-40B4-BE49-F238E27FC236}">
                <a16:creationId xmlns:a16="http://schemas.microsoft.com/office/drawing/2014/main" id="{F7598618-8B4A-5C47-8514-54248E890D85}"/>
              </a:ext>
            </a:extLst>
          </p:cNvPr>
          <p:cNvSpPr>
            <a:spLocks noGrp="1"/>
          </p:cNvSpPr>
          <p:nvPr>
            <p:ph type="title"/>
          </p:nvPr>
        </p:nvSpPr>
        <p:spPr>
          <a:xfrm>
            <a:off x="263524" y="1277935"/>
            <a:ext cx="11593513" cy="720000"/>
          </a:xfrm>
        </p:spPr>
        <p:txBody>
          <a:bodyPr anchor="b"/>
          <a:lstStyle>
            <a:lvl1pPr>
              <a:defRPr sz="3200">
                <a:solidFill>
                  <a:schemeClr val="tx2"/>
                </a:solidFill>
                <a:latin typeface="Source Sans Pro" panose="020B0503030403020204" pitchFamily="34" charset="0"/>
                <a:ea typeface="Source Sans Pro" panose="020B0503030403020204" pitchFamily="34" charset="0"/>
              </a:defRPr>
            </a:lvl1pPr>
          </a:lstStyle>
          <a:p>
            <a:r>
              <a:rPr lang="en-GB"/>
              <a:t>Click to edit Master title style</a:t>
            </a:r>
            <a:endParaRPr lang="en-US" dirty="0"/>
          </a:p>
        </p:txBody>
      </p:sp>
      <p:pic>
        <p:nvPicPr>
          <p:cNvPr id="4" name="Picture 3">
            <a:extLst>
              <a:ext uri="{FF2B5EF4-FFF2-40B4-BE49-F238E27FC236}">
                <a16:creationId xmlns:a16="http://schemas.microsoft.com/office/drawing/2014/main" id="{3350339E-50E8-8A65-6B46-EE98D1532E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9747" y="6191501"/>
            <a:ext cx="1406760" cy="561013"/>
          </a:xfrm>
          <a:prstGeom prst="rect">
            <a:avLst/>
          </a:prstGeom>
        </p:spPr>
      </p:pic>
      <p:sp>
        <p:nvSpPr>
          <p:cNvPr id="5" name="TextBox 4">
            <a:extLst>
              <a:ext uri="{FF2B5EF4-FFF2-40B4-BE49-F238E27FC236}">
                <a16:creationId xmlns:a16="http://schemas.microsoft.com/office/drawing/2014/main" id="{C78737E7-3FBF-4FEB-543F-D822B7575118}"/>
              </a:ext>
            </a:extLst>
          </p:cNvPr>
          <p:cNvSpPr txBox="1"/>
          <p:nvPr userDrawn="1"/>
        </p:nvSpPr>
        <p:spPr>
          <a:xfrm>
            <a:off x="10139123" y="6454458"/>
            <a:ext cx="1800520" cy="276999"/>
          </a:xfrm>
          <a:prstGeom prst="rect">
            <a:avLst/>
          </a:prstGeom>
          <a:solidFill>
            <a:schemeClr val="bg1"/>
          </a:solidFill>
        </p:spPr>
        <p:txBody>
          <a:bodyPr wrap="square" rtlCol="0">
            <a:spAutoFit/>
          </a:bodyPr>
          <a:lstStyle/>
          <a:p>
            <a:pPr algn="r"/>
            <a:r>
              <a:rPr lang="en-US" sz="1200" dirty="0">
                <a:solidFill>
                  <a:srgbClr val="0E78C1"/>
                </a:solidFill>
              </a:rPr>
              <a:t>www.mhips.org.au</a:t>
            </a:r>
            <a:endParaRPr lang="en-AU" sz="1200" dirty="0">
              <a:solidFill>
                <a:srgbClr val="0E78C1"/>
              </a:solidFill>
            </a:endParaRPr>
          </a:p>
        </p:txBody>
      </p:sp>
    </p:spTree>
    <p:extLst>
      <p:ext uri="{BB962C8B-B14F-4D97-AF65-F5344CB8AC3E}">
        <p14:creationId xmlns:p14="http://schemas.microsoft.com/office/powerpoint/2010/main" val="3006477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9C2851-AAC3-BC4A-8E09-9EABD45919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346"/>
          <a:stretch/>
        </p:blipFill>
        <p:spPr>
          <a:xfrm>
            <a:off x="2088" y="-93306"/>
            <a:ext cx="12189912" cy="2080726"/>
          </a:xfrm>
          <a:prstGeom prst="rect">
            <a:avLst/>
          </a:prstGeom>
        </p:spPr>
      </p:pic>
      <p:sp>
        <p:nvSpPr>
          <p:cNvPr id="3" name="Content Placeholder 2">
            <a:extLst>
              <a:ext uri="{FF2B5EF4-FFF2-40B4-BE49-F238E27FC236}">
                <a16:creationId xmlns:a16="http://schemas.microsoft.com/office/drawing/2014/main" id="{F10785C0-D98D-8C47-9119-4BFD7494D0EA}"/>
              </a:ext>
            </a:extLst>
          </p:cNvPr>
          <p:cNvSpPr>
            <a:spLocks noGrp="1"/>
          </p:cNvSpPr>
          <p:nvPr>
            <p:ph idx="1"/>
          </p:nvPr>
        </p:nvSpPr>
        <p:spPr>
          <a:xfrm>
            <a:off x="263525" y="1858690"/>
            <a:ext cx="11593513" cy="4162697"/>
          </a:xfrm>
        </p:spPr>
        <p:txBody>
          <a:bodyPr/>
          <a:lstStyle>
            <a:lvl1pPr>
              <a:defRPr b="0" i="0">
                <a:latin typeface="Source Sans Pro" panose="020B0503030403020204" pitchFamily="34" charset="0"/>
                <a:ea typeface="Source Sans Pro" panose="020B0503030403020204" pitchFamily="34" charset="0"/>
              </a:defRPr>
            </a:lvl1pPr>
            <a:lvl2pPr>
              <a:defRPr b="0" i="0">
                <a:latin typeface="Source Sans Pro" panose="020B0503030403020204" pitchFamily="34" charset="0"/>
                <a:ea typeface="Source Sans Pro" panose="020B0503030403020204" pitchFamily="34" charset="0"/>
              </a:defRPr>
            </a:lvl2pPr>
            <a:lvl3pPr>
              <a:defRPr b="0" i="0">
                <a:latin typeface="Source Sans Pro" panose="020B0503030403020204" pitchFamily="34" charset="0"/>
                <a:ea typeface="Source Sans Pro" panose="020B0503030403020204" pitchFamily="34" charset="0"/>
              </a:defRPr>
            </a:lvl3pPr>
            <a:lvl4pPr>
              <a:defRPr b="0" i="0">
                <a:latin typeface="Source Sans Pro" panose="020B0503030403020204" pitchFamily="34" charset="0"/>
                <a:ea typeface="Source Sans Pro" panose="020B0503030403020204" pitchFamily="34" charset="0"/>
              </a:defRPr>
            </a:lvl4pPr>
            <a:lvl5pPr>
              <a:defRPr b="0" i="0">
                <a:latin typeface="Source Sans Pro" panose="020B0503030403020204" pitchFamily="34" charset="0"/>
                <a:ea typeface="Source Sans Pro" panose="020B05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itle 1">
            <a:extLst>
              <a:ext uri="{FF2B5EF4-FFF2-40B4-BE49-F238E27FC236}">
                <a16:creationId xmlns:a16="http://schemas.microsoft.com/office/drawing/2014/main" id="{F7598618-8B4A-5C47-8514-54248E890D85}"/>
              </a:ext>
            </a:extLst>
          </p:cNvPr>
          <p:cNvSpPr>
            <a:spLocks noGrp="1"/>
          </p:cNvSpPr>
          <p:nvPr>
            <p:ph type="title"/>
          </p:nvPr>
        </p:nvSpPr>
        <p:spPr>
          <a:xfrm>
            <a:off x="263525" y="836613"/>
            <a:ext cx="9360000" cy="720000"/>
          </a:xfrm>
        </p:spPr>
        <p:txBody>
          <a:bodyPr anchor="b"/>
          <a:lstStyle>
            <a:lvl1pPr>
              <a:defRPr sz="3200">
                <a:solidFill>
                  <a:schemeClr val="tx2"/>
                </a:solidFill>
                <a:latin typeface="Source Sans Pro" panose="020B0503030403020204" pitchFamily="34" charset="0"/>
                <a:ea typeface="Source Sans Pro" panose="020B0503030403020204" pitchFamily="34" charset="0"/>
              </a:defRPr>
            </a:lvl1pPr>
          </a:lstStyle>
          <a:p>
            <a:r>
              <a:rPr lang="en-GB"/>
              <a:t>Click to edit Master title style</a:t>
            </a:r>
            <a:endParaRPr lang="en-US" dirty="0"/>
          </a:p>
        </p:txBody>
      </p:sp>
      <p:pic>
        <p:nvPicPr>
          <p:cNvPr id="4" name="Picture 3">
            <a:extLst>
              <a:ext uri="{FF2B5EF4-FFF2-40B4-BE49-F238E27FC236}">
                <a16:creationId xmlns:a16="http://schemas.microsoft.com/office/drawing/2014/main" id="{A9873828-1B21-E80C-0894-2FF1B07475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9747" y="6191501"/>
            <a:ext cx="1406760" cy="561013"/>
          </a:xfrm>
          <a:prstGeom prst="rect">
            <a:avLst/>
          </a:prstGeom>
        </p:spPr>
      </p:pic>
      <p:sp>
        <p:nvSpPr>
          <p:cNvPr id="5" name="TextBox 4">
            <a:extLst>
              <a:ext uri="{FF2B5EF4-FFF2-40B4-BE49-F238E27FC236}">
                <a16:creationId xmlns:a16="http://schemas.microsoft.com/office/drawing/2014/main" id="{BA796311-2987-32A7-E4B4-272EAAD2F295}"/>
              </a:ext>
            </a:extLst>
          </p:cNvPr>
          <p:cNvSpPr txBox="1"/>
          <p:nvPr userDrawn="1"/>
        </p:nvSpPr>
        <p:spPr>
          <a:xfrm>
            <a:off x="10139123" y="6454458"/>
            <a:ext cx="1800520" cy="276999"/>
          </a:xfrm>
          <a:prstGeom prst="rect">
            <a:avLst/>
          </a:prstGeom>
          <a:solidFill>
            <a:schemeClr val="bg1"/>
          </a:solidFill>
        </p:spPr>
        <p:txBody>
          <a:bodyPr wrap="square" rtlCol="0">
            <a:spAutoFit/>
          </a:bodyPr>
          <a:lstStyle/>
          <a:p>
            <a:pPr algn="r"/>
            <a:r>
              <a:rPr lang="en-US" sz="1200" dirty="0">
                <a:solidFill>
                  <a:srgbClr val="0E78C1"/>
                </a:solidFill>
              </a:rPr>
              <a:t>www.mhips.org.au</a:t>
            </a:r>
            <a:endParaRPr lang="en-AU" sz="1200" dirty="0">
              <a:solidFill>
                <a:srgbClr val="0E78C1"/>
              </a:solidFill>
            </a:endParaRPr>
          </a:p>
        </p:txBody>
      </p:sp>
    </p:spTree>
    <p:extLst>
      <p:ext uri="{BB962C8B-B14F-4D97-AF65-F5344CB8AC3E}">
        <p14:creationId xmlns:p14="http://schemas.microsoft.com/office/powerpoint/2010/main" val="314183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9C2851-AAC3-BC4A-8E09-9EABD45919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64" b="51433"/>
          <a:stretch/>
        </p:blipFill>
        <p:spPr>
          <a:xfrm>
            <a:off x="0" y="0"/>
            <a:ext cx="12192000" cy="1205346"/>
          </a:xfrm>
          <a:prstGeom prst="rect">
            <a:avLst/>
          </a:prstGeom>
        </p:spPr>
      </p:pic>
      <p:sp>
        <p:nvSpPr>
          <p:cNvPr id="3" name="Content Placeholder 2">
            <a:extLst>
              <a:ext uri="{FF2B5EF4-FFF2-40B4-BE49-F238E27FC236}">
                <a16:creationId xmlns:a16="http://schemas.microsoft.com/office/drawing/2014/main" id="{F10785C0-D98D-8C47-9119-4BFD7494D0EA}"/>
              </a:ext>
            </a:extLst>
          </p:cNvPr>
          <p:cNvSpPr>
            <a:spLocks noGrp="1"/>
          </p:cNvSpPr>
          <p:nvPr>
            <p:ph idx="1"/>
          </p:nvPr>
        </p:nvSpPr>
        <p:spPr>
          <a:xfrm>
            <a:off x="263525" y="1789114"/>
            <a:ext cx="11593513" cy="4223540"/>
          </a:xfrm>
        </p:spPr>
        <p:txBody>
          <a:bodyPr/>
          <a:lstStyle>
            <a:lvl1pPr>
              <a:defRPr b="0" i="0">
                <a:latin typeface="Source Sans Pro" panose="020B0503030403020204" pitchFamily="34" charset="0"/>
                <a:ea typeface="Source Sans Pro" panose="020B0503030403020204" pitchFamily="34" charset="0"/>
              </a:defRPr>
            </a:lvl1pPr>
            <a:lvl2pPr>
              <a:defRPr b="0" i="0">
                <a:latin typeface="Source Sans Pro" panose="020B0503030403020204" pitchFamily="34" charset="0"/>
                <a:ea typeface="Source Sans Pro" panose="020B0503030403020204" pitchFamily="34" charset="0"/>
              </a:defRPr>
            </a:lvl2pPr>
            <a:lvl3pPr>
              <a:defRPr b="0" i="0">
                <a:latin typeface="Source Sans Pro" panose="020B0503030403020204" pitchFamily="34" charset="0"/>
                <a:ea typeface="Source Sans Pro" panose="020B0503030403020204" pitchFamily="34" charset="0"/>
              </a:defRPr>
            </a:lvl3pPr>
            <a:lvl4pPr>
              <a:defRPr b="0" i="0">
                <a:latin typeface="Source Sans Pro" panose="020B0503030403020204" pitchFamily="34" charset="0"/>
                <a:ea typeface="Source Sans Pro" panose="020B0503030403020204" pitchFamily="34" charset="0"/>
              </a:defRPr>
            </a:lvl4pPr>
            <a:lvl5pPr>
              <a:defRPr b="0" i="0">
                <a:latin typeface="Source Sans Pro" panose="020B0503030403020204" pitchFamily="34" charset="0"/>
                <a:ea typeface="Source Sans Pro" panose="020B05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itle 1">
            <a:extLst>
              <a:ext uri="{FF2B5EF4-FFF2-40B4-BE49-F238E27FC236}">
                <a16:creationId xmlns:a16="http://schemas.microsoft.com/office/drawing/2014/main" id="{F7598618-8B4A-5C47-8514-54248E890D85}"/>
              </a:ext>
            </a:extLst>
          </p:cNvPr>
          <p:cNvSpPr>
            <a:spLocks noGrp="1"/>
          </p:cNvSpPr>
          <p:nvPr>
            <p:ph type="title"/>
          </p:nvPr>
        </p:nvSpPr>
        <p:spPr>
          <a:xfrm>
            <a:off x="263525" y="845346"/>
            <a:ext cx="9157855" cy="720000"/>
          </a:xfrm>
        </p:spPr>
        <p:txBody>
          <a:bodyPr anchor="b"/>
          <a:lstStyle>
            <a:lvl1pPr>
              <a:defRPr sz="3200">
                <a:solidFill>
                  <a:schemeClr val="tx2"/>
                </a:solidFill>
                <a:latin typeface="Source Sans Pro" panose="020B0503030403020204" pitchFamily="34" charset="0"/>
                <a:ea typeface="Source Sans Pro" panose="020B0503030403020204" pitchFamily="34" charset="0"/>
              </a:defRPr>
            </a:lvl1pPr>
          </a:lstStyle>
          <a:p>
            <a:r>
              <a:rPr lang="en-GB"/>
              <a:t>Click to edit Master title style</a:t>
            </a:r>
            <a:endParaRPr lang="en-US" dirty="0"/>
          </a:p>
        </p:txBody>
      </p:sp>
      <p:pic>
        <p:nvPicPr>
          <p:cNvPr id="4" name="Picture 3">
            <a:extLst>
              <a:ext uri="{FF2B5EF4-FFF2-40B4-BE49-F238E27FC236}">
                <a16:creationId xmlns:a16="http://schemas.microsoft.com/office/drawing/2014/main" id="{7C67C969-B9A0-1B8F-7F76-07B26E9C55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9747" y="6191501"/>
            <a:ext cx="1406760" cy="561013"/>
          </a:xfrm>
          <a:prstGeom prst="rect">
            <a:avLst/>
          </a:prstGeom>
        </p:spPr>
      </p:pic>
      <p:sp>
        <p:nvSpPr>
          <p:cNvPr id="5" name="TextBox 4">
            <a:extLst>
              <a:ext uri="{FF2B5EF4-FFF2-40B4-BE49-F238E27FC236}">
                <a16:creationId xmlns:a16="http://schemas.microsoft.com/office/drawing/2014/main" id="{535D46DF-F2DA-BD8E-75D9-9CFE92E15850}"/>
              </a:ext>
            </a:extLst>
          </p:cNvPr>
          <p:cNvSpPr txBox="1"/>
          <p:nvPr userDrawn="1"/>
        </p:nvSpPr>
        <p:spPr>
          <a:xfrm>
            <a:off x="10139123" y="6454458"/>
            <a:ext cx="1800520" cy="276999"/>
          </a:xfrm>
          <a:prstGeom prst="rect">
            <a:avLst/>
          </a:prstGeom>
          <a:solidFill>
            <a:schemeClr val="bg1"/>
          </a:solidFill>
        </p:spPr>
        <p:txBody>
          <a:bodyPr wrap="square" rtlCol="0">
            <a:spAutoFit/>
          </a:bodyPr>
          <a:lstStyle/>
          <a:p>
            <a:pPr algn="r"/>
            <a:r>
              <a:rPr lang="en-US" sz="1200" dirty="0">
                <a:solidFill>
                  <a:srgbClr val="0E78C1"/>
                </a:solidFill>
              </a:rPr>
              <a:t>www.mhips.org.au</a:t>
            </a:r>
            <a:endParaRPr lang="en-AU" sz="1200" dirty="0">
              <a:solidFill>
                <a:srgbClr val="0E78C1"/>
              </a:solidFill>
            </a:endParaRPr>
          </a:p>
        </p:txBody>
      </p:sp>
    </p:spTree>
    <p:extLst>
      <p:ext uri="{BB962C8B-B14F-4D97-AF65-F5344CB8AC3E}">
        <p14:creationId xmlns:p14="http://schemas.microsoft.com/office/powerpoint/2010/main" val="310408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55D53-3106-F44D-9B5B-61F3F3522921}"/>
              </a:ext>
            </a:extLst>
          </p:cNvPr>
          <p:cNvSpPr>
            <a:spLocks noGrp="1"/>
          </p:cNvSpPr>
          <p:nvPr>
            <p:ph type="title"/>
          </p:nvPr>
        </p:nvSpPr>
        <p:spPr/>
        <p:txBody>
          <a:bodyPr/>
          <a:lstStyle>
            <a:lvl1pPr>
              <a:defRPr>
                <a:latin typeface="Source Sans Pro" panose="020B0503030403020204" pitchFamily="34" charset="0"/>
                <a:ea typeface="Source Sans Pro" panose="020B0503030403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BD981878-4483-6449-87EF-BC9C1CB19C2B}"/>
              </a:ext>
            </a:extLst>
          </p:cNvPr>
          <p:cNvSpPr>
            <a:spLocks noGrp="1"/>
          </p:cNvSpPr>
          <p:nvPr>
            <p:ph sz="half" idx="1"/>
          </p:nvPr>
        </p:nvSpPr>
        <p:spPr>
          <a:xfrm>
            <a:off x="838200" y="2005875"/>
            <a:ext cx="5181600" cy="417108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0AFC206C-0E27-5240-8DF0-3F346C58ADF0}"/>
              </a:ext>
            </a:extLst>
          </p:cNvPr>
          <p:cNvSpPr>
            <a:spLocks noGrp="1"/>
          </p:cNvSpPr>
          <p:nvPr>
            <p:ph sz="half" idx="2"/>
          </p:nvPr>
        </p:nvSpPr>
        <p:spPr>
          <a:xfrm>
            <a:off x="6172200" y="2005875"/>
            <a:ext cx="5181600" cy="417108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5" name="Picture 4">
            <a:extLst>
              <a:ext uri="{FF2B5EF4-FFF2-40B4-BE49-F238E27FC236}">
                <a16:creationId xmlns:a16="http://schemas.microsoft.com/office/drawing/2014/main" id="{C48428F1-42EF-5598-80D7-5E2BD72C40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747" y="6191501"/>
            <a:ext cx="1406760" cy="561013"/>
          </a:xfrm>
          <a:prstGeom prst="rect">
            <a:avLst/>
          </a:prstGeom>
        </p:spPr>
      </p:pic>
      <p:sp>
        <p:nvSpPr>
          <p:cNvPr id="6" name="TextBox 5">
            <a:extLst>
              <a:ext uri="{FF2B5EF4-FFF2-40B4-BE49-F238E27FC236}">
                <a16:creationId xmlns:a16="http://schemas.microsoft.com/office/drawing/2014/main" id="{A6C9B541-6C73-D5F0-4812-4270BE03A0AC}"/>
              </a:ext>
            </a:extLst>
          </p:cNvPr>
          <p:cNvSpPr txBox="1"/>
          <p:nvPr userDrawn="1"/>
        </p:nvSpPr>
        <p:spPr>
          <a:xfrm>
            <a:off x="10139123" y="6454458"/>
            <a:ext cx="1800520" cy="276999"/>
          </a:xfrm>
          <a:prstGeom prst="rect">
            <a:avLst/>
          </a:prstGeom>
          <a:solidFill>
            <a:schemeClr val="bg1"/>
          </a:solidFill>
        </p:spPr>
        <p:txBody>
          <a:bodyPr wrap="square" rtlCol="0">
            <a:spAutoFit/>
          </a:bodyPr>
          <a:lstStyle/>
          <a:p>
            <a:pPr algn="r"/>
            <a:r>
              <a:rPr lang="en-US" sz="1200" dirty="0">
                <a:solidFill>
                  <a:srgbClr val="0E78C1"/>
                </a:solidFill>
              </a:rPr>
              <a:t>www.mhips.org.au</a:t>
            </a:r>
            <a:endParaRPr lang="en-AU" sz="1200" dirty="0">
              <a:solidFill>
                <a:srgbClr val="0E78C1"/>
              </a:solidFill>
            </a:endParaRPr>
          </a:p>
        </p:txBody>
      </p:sp>
    </p:spTree>
    <p:extLst>
      <p:ext uri="{BB962C8B-B14F-4D97-AF65-F5344CB8AC3E}">
        <p14:creationId xmlns:p14="http://schemas.microsoft.com/office/powerpoint/2010/main" val="227915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127EA7F8-CAA3-9249-8F59-FCC1897B53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7265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3D91A-2BEA-4A49-8E2B-BAC165A7C2DF}"/>
              </a:ext>
            </a:extLst>
          </p:cNvPr>
          <p:cNvSpPr>
            <a:spLocks noGrp="1"/>
          </p:cNvSpPr>
          <p:nvPr>
            <p:ph type="title"/>
          </p:nvPr>
        </p:nvSpPr>
        <p:spPr>
          <a:xfrm>
            <a:off x="831850" y="1709738"/>
            <a:ext cx="10515600" cy="2852737"/>
          </a:xfrm>
        </p:spPr>
        <p:txBody>
          <a:bodyPr anchor="b"/>
          <a:lstStyle>
            <a:lvl1pPr>
              <a:defRPr sz="6000">
                <a:latin typeface="Source Sans Pro" panose="020B0503030403020204" pitchFamily="34" charset="0"/>
                <a:ea typeface="Source Sans Pro" panose="020B0503030403020204" pitchFamily="34" charset="0"/>
              </a:defRPr>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BA9C5007-40F1-2045-9BC6-BCA4A5DDC9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Source Sans Pro" panose="020B0503030403020204" pitchFamily="34" charset="0"/>
                <a:ea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4" name="Picture 3">
            <a:extLst>
              <a:ext uri="{FF2B5EF4-FFF2-40B4-BE49-F238E27FC236}">
                <a16:creationId xmlns:a16="http://schemas.microsoft.com/office/drawing/2014/main" id="{A0ACDB45-833A-F0DF-5DEC-5ACE65A960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747" y="6191501"/>
            <a:ext cx="1406760" cy="561013"/>
          </a:xfrm>
          <a:prstGeom prst="rect">
            <a:avLst/>
          </a:prstGeom>
        </p:spPr>
      </p:pic>
      <p:sp>
        <p:nvSpPr>
          <p:cNvPr id="5" name="TextBox 4">
            <a:extLst>
              <a:ext uri="{FF2B5EF4-FFF2-40B4-BE49-F238E27FC236}">
                <a16:creationId xmlns:a16="http://schemas.microsoft.com/office/drawing/2014/main" id="{9EF744E5-1E12-4C8A-59A7-96AE205B4EB8}"/>
              </a:ext>
            </a:extLst>
          </p:cNvPr>
          <p:cNvSpPr txBox="1"/>
          <p:nvPr userDrawn="1"/>
        </p:nvSpPr>
        <p:spPr>
          <a:xfrm>
            <a:off x="10139123" y="6454458"/>
            <a:ext cx="1800520" cy="276999"/>
          </a:xfrm>
          <a:prstGeom prst="rect">
            <a:avLst/>
          </a:prstGeom>
          <a:solidFill>
            <a:schemeClr val="bg1"/>
          </a:solidFill>
        </p:spPr>
        <p:txBody>
          <a:bodyPr wrap="square" rtlCol="0">
            <a:spAutoFit/>
          </a:bodyPr>
          <a:lstStyle/>
          <a:p>
            <a:pPr algn="r"/>
            <a:r>
              <a:rPr lang="en-US" sz="1200" dirty="0">
                <a:solidFill>
                  <a:srgbClr val="0E78C1"/>
                </a:solidFill>
              </a:rPr>
              <a:t>www.mhips.org.au</a:t>
            </a:r>
            <a:endParaRPr lang="en-AU" sz="1200" dirty="0">
              <a:solidFill>
                <a:srgbClr val="0E78C1"/>
              </a:solidFill>
            </a:endParaRPr>
          </a:p>
        </p:txBody>
      </p:sp>
    </p:spTree>
    <p:extLst>
      <p:ext uri="{BB962C8B-B14F-4D97-AF65-F5344CB8AC3E}">
        <p14:creationId xmlns:p14="http://schemas.microsoft.com/office/powerpoint/2010/main" val="546398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865AB909-9CF6-3447-8D54-476A20CD3E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A7E113-ABA5-2442-8D59-4E3DD2F9AC70}"/>
              </a:ext>
            </a:extLst>
          </p:cNvPr>
          <p:cNvSpPr>
            <a:spLocks noGrp="1"/>
          </p:cNvSpPr>
          <p:nvPr>
            <p:ph type="ctrTitle" hasCustomPrompt="1"/>
          </p:nvPr>
        </p:nvSpPr>
        <p:spPr>
          <a:xfrm>
            <a:off x="1524000" y="1433945"/>
            <a:ext cx="6373091" cy="2147456"/>
          </a:xfrm>
        </p:spPr>
        <p:txBody>
          <a:bodyPr anchor="b"/>
          <a:lstStyle>
            <a:lvl1pPr algn="l">
              <a:defRPr sz="3200" b="1" i="0">
                <a:solidFill>
                  <a:schemeClr val="bg1"/>
                </a:solidFill>
                <a:latin typeface="Source Sans Pro SemiBold" panose="020B0503030403020204" pitchFamily="34" charset="0"/>
                <a:ea typeface="Source Sans Pro SemiBold" panose="020B0503030403020204" pitchFamily="34" charset="0"/>
              </a:defRPr>
            </a:lvl1pPr>
          </a:lstStyle>
          <a:p>
            <a:r>
              <a:rPr lang="en-GB" sz="3200" dirty="0"/>
              <a:t>Click to edit title</a:t>
            </a:r>
            <a:endParaRPr lang="en-US" dirty="0"/>
          </a:p>
        </p:txBody>
      </p:sp>
      <p:sp>
        <p:nvSpPr>
          <p:cNvPr id="3" name="Subtitle 2">
            <a:extLst>
              <a:ext uri="{FF2B5EF4-FFF2-40B4-BE49-F238E27FC236}">
                <a16:creationId xmlns:a16="http://schemas.microsoft.com/office/drawing/2014/main" id="{4DDC2714-6C81-1446-8CF1-A1906536D788}"/>
              </a:ext>
            </a:extLst>
          </p:cNvPr>
          <p:cNvSpPr>
            <a:spLocks noGrp="1"/>
          </p:cNvSpPr>
          <p:nvPr>
            <p:ph type="subTitle" idx="1" hasCustomPrompt="1"/>
          </p:nvPr>
        </p:nvSpPr>
        <p:spPr>
          <a:xfrm>
            <a:off x="1524000" y="3602038"/>
            <a:ext cx="6809509" cy="595889"/>
          </a:xfrm>
        </p:spPr>
        <p:txBody>
          <a:bodyPr/>
          <a:lstStyle>
            <a:lvl1pPr marL="0" indent="0" algn="l">
              <a:buNone/>
              <a:defRPr sz="2400" b="0" i="0">
                <a:solidFill>
                  <a:schemeClr val="bg1"/>
                </a:solidFill>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9" name="Subtitle 2">
            <a:extLst>
              <a:ext uri="{FF2B5EF4-FFF2-40B4-BE49-F238E27FC236}">
                <a16:creationId xmlns:a16="http://schemas.microsoft.com/office/drawing/2014/main" id="{279EB1C9-1D27-6742-8C98-598AB6938857}"/>
              </a:ext>
            </a:extLst>
          </p:cNvPr>
          <p:cNvSpPr txBox="1">
            <a:spLocks/>
          </p:cNvSpPr>
          <p:nvPr userDrawn="1"/>
        </p:nvSpPr>
        <p:spPr>
          <a:xfrm>
            <a:off x="1936173" y="4324495"/>
            <a:ext cx="6809509" cy="5958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Source Sans Pro Light" panose="020B0403030403020204" pitchFamily="34" charset="0"/>
                <a:ea typeface="Source Sans Pro Light" panose="020B0403030403020204" pitchFamily="34"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000" b="0" i="0" dirty="0">
                <a:latin typeface="Source Sans Pro SemiBold" panose="020B0503030403020204" pitchFamily="34" charset="0"/>
                <a:ea typeface="Source Sans Pro SemiBold" panose="020B0503030403020204" pitchFamily="34" charset="0"/>
              </a:rPr>
              <a:t>Click to edit presenter/s</a:t>
            </a:r>
            <a:endParaRPr lang="en-US" sz="2000" b="0" i="0" dirty="0">
              <a:latin typeface="Source Sans Pro SemiBold" panose="020B0503030403020204" pitchFamily="34" charset="0"/>
              <a:ea typeface="Source Sans Pro SemiBold" panose="020B0503030403020204" pitchFamily="34" charset="0"/>
            </a:endParaRPr>
          </a:p>
        </p:txBody>
      </p:sp>
      <p:pic>
        <p:nvPicPr>
          <p:cNvPr id="4" name="Picture 3">
            <a:extLst>
              <a:ext uri="{FF2B5EF4-FFF2-40B4-BE49-F238E27FC236}">
                <a16:creationId xmlns:a16="http://schemas.microsoft.com/office/drawing/2014/main" id="{5303CF50-42F9-D82E-21F3-3ACB6B66BB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9747" y="5858847"/>
            <a:ext cx="1972368" cy="786576"/>
          </a:xfrm>
          <a:prstGeom prst="rect">
            <a:avLst/>
          </a:prstGeom>
        </p:spPr>
      </p:pic>
      <p:pic>
        <p:nvPicPr>
          <p:cNvPr id="5" name="Picture 4">
            <a:extLst>
              <a:ext uri="{FF2B5EF4-FFF2-40B4-BE49-F238E27FC236}">
                <a16:creationId xmlns:a16="http://schemas.microsoft.com/office/drawing/2014/main" id="{439FF18C-2077-0575-CEEF-C264BFBF858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61963" y="5773002"/>
            <a:ext cx="868033" cy="868033"/>
          </a:xfrm>
          <a:prstGeom prst="rect">
            <a:avLst/>
          </a:prstGeom>
        </p:spPr>
      </p:pic>
      <p:sp>
        <p:nvSpPr>
          <p:cNvPr id="11" name="Footer Placeholder 3">
            <a:extLst>
              <a:ext uri="{FF2B5EF4-FFF2-40B4-BE49-F238E27FC236}">
                <a16:creationId xmlns:a16="http://schemas.microsoft.com/office/drawing/2014/main" id="{C4967BC8-6B9D-C270-0EE4-C1067D40C9EF}"/>
              </a:ext>
            </a:extLst>
          </p:cNvPr>
          <p:cNvSpPr txBox="1">
            <a:spLocks/>
          </p:cNvSpPr>
          <p:nvPr userDrawn="1"/>
        </p:nvSpPr>
        <p:spPr>
          <a:xfrm>
            <a:off x="3827282" y="6158491"/>
            <a:ext cx="4734681" cy="36512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t>Mental Health in Primary Schools, or </a:t>
            </a:r>
            <a:r>
              <a:rPr lang="en-US" sz="900" dirty="0" err="1"/>
              <a:t>MHiPS</a:t>
            </a:r>
            <a:r>
              <a:rPr lang="en-US" sz="900" dirty="0"/>
              <a:t>, is a partnership between the Centre for Community Child Health (CCCH) at the Murdoch Children's Research Institute (MCRI), the University of Melbourne Faculty of Education, and the Victorian Department of Education.</a:t>
            </a:r>
          </a:p>
          <a:p>
            <a:pPr algn="l"/>
            <a:endParaRPr lang="en-US" sz="800" dirty="0"/>
          </a:p>
        </p:txBody>
      </p:sp>
    </p:spTree>
    <p:extLst>
      <p:ext uri="{BB962C8B-B14F-4D97-AF65-F5344CB8AC3E}">
        <p14:creationId xmlns:p14="http://schemas.microsoft.com/office/powerpoint/2010/main" val="285738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0425"/>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99902-4DAA-884B-AD75-6B69DF061D0E}"/>
              </a:ext>
            </a:extLst>
          </p:cNvPr>
          <p:cNvSpPr>
            <a:spLocks noGrp="1"/>
          </p:cNvSpPr>
          <p:nvPr>
            <p:ph type="title"/>
          </p:nvPr>
        </p:nvSpPr>
        <p:spPr>
          <a:xfrm>
            <a:off x="263524" y="1285875"/>
            <a:ext cx="11593513" cy="7200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4139E5E5-E367-6B45-8A61-F720C2975EA5}"/>
              </a:ext>
            </a:extLst>
          </p:cNvPr>
          <p:cNvSpPr>
            <a:spLocks noGrp="1"/>
          </p:cNvSpPr>
          <p:nvPr>
            <p:ph type="body" idx="1"/>
          </p:nvPr>
        </p:nvSpPr>
        <p:spPr>
          <a:xfrm>
            <a:off x="263525" y="2187574"/>
            <a:ext cx="11593512" cy="390214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a:extLst>
              <a:ext uri="{FF2B5EF4-FFF2-40B4-BE49-F238E27FC236}">
                <a16:creationId xmlns:a16="http://schemas.microsoft.com/office/drawing/2014/main" id="{74BEDA7B-C09D-3E43-8706-8FA511B5F21D}"/>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0"/>
            <a:ext cx="12192000" cy="1285875"/>
          </a:xfrm>
          <a:prstGeom prst="rect">
            <a:avLst/>
          </a:prstGeom>
        </p:spPr>
      </p:pic>
      <p:sp>
        <p:nvSpPr>
          <p:cNvPr id="9" name="Slide Number Placeholder 5">
            <a:extLst>
              <a:ext uri="{FF2B5EF4-FFF2-40B4-BE49-F238E27FC236}">
                <a16:creationId xmlns:a16="http://schemas.microsoft.com/office/drawing/2014/main" id="{47AD9B26-C16F-4F74-8DDB-D7FD305A8013}"/>
              </a:ext>
            </a:extLst>
          </p:cNvPr>
          <p:cNvSpPr txBox="1">
            <a:spLocks/>
          </p:cNvSpPr>
          <p:nvPr userDrawn="1"/>
        </p:nvSpPr>
        <p:spPr>
          <a:xfrm>
            <a:off x="9743090" y="6370464"/>
            <a:ext cx="2113947" cy="365125"/>
          </a:xfrm>
          <a:prstGeom prst="rect">
            <a:avLst/>
          </a:prstGeom>
        </p:spPr>
        <p:txBody>
          <a:bodyPr/>
          <a:lstStyle>
            <a:defPPr>
              <a:defRPr lang="en-US"/>
            </a:defPPr>
            <a:lvl1pPr marL="0" algn="l"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www.rch.org.au/ccch</a:t>
            </a:r>
          </a:p>
        </p:txBody>
      </p:sp>
      <p:pic>
        <p:nvPicPr>
          <p:cNvPr id="4" name="Picture 3">
            <a:extLst>
              <a:ext uri="{FF2B5EF4-FFF2-40B4-BE49-F238E27FC236}">
                <a16:creationId xmlns:a16="http://schemas.microsoft.com/office/drawing/2014/main" id="{237A6AE0-302C-AD33-BDBA-640DC05D663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59747" y="6191501"/>
            <a:ext cx="1406760" cy="561013"/>
          </a:xfrm>
          <a:prstGeom prst="rect">
            <a:avLst/>
          </a:prstGeom>
        </p:spPr>
      </p:pic>
      <p:sp>
        <p:nvSpPr>
          <p:cNvPr id="5" name="TextBox 4">
            <a:extLst>
              <a:ext uri="{FF2B5EF4-FFF2-40B4-BE49-F238E27FC236}">
                <a16:creationId xmlns:a16="http://schemas.microsoft.com/office/drawing/2014/main" id="{884F0BD1-65EF-5C15-0B18-B2EC270FF37F}"/>
              </a:ext>
            </a:extLst>
          </p:cNvPr>
          <p:cNvSpPr txBox="1"/>
          <p:nvPr userDrawn="1"/>
        </p:nvSpPr>
        <p:spPr>
          <a:xfrm>
            <a:off x="10139123" y="6454458"/>
            <a:ext cx="1800520" cy="276999"/>
          </a:xfrm>
          <a:prstGeom prst="rect">
            <a:avLst/>
          </a:prstGeom>
          <a:solidFill>
            <a:schemeClr val="bg1"/>
          </a:solidFill>
        </p:spPr>
        <p:txBody>
          <a:bodyPr wrap="square" rtlCol="0">
            <a:spAutoFit/>
          </a:bodyPr>
          <a:lstStyle/>
          <a:p>
            <a:pPr algn="r"/>
            <a:r>
              <a:rPr lang="en-US" sz="1200" dirty="0">
                <a:solidFill>
                  <a:srgbClr val="0E78C1"/>
                </a:solidFill>
              </a:rPr>
              <a:t>www.mhips.org.au</a:t>
            </a:r>
            <a:endParaRPr lang="en-AU" sz="1200" dirty="0">
              <a:solidFill>
                <a:srgbClr val="0E78C1"/>
              </a:solidFill>
            </a:endParaRPr>
          </a:p>
        </p:txBody>
      </p:sp>
    </p:spTree>
    <p:extLst>
      <p:ext uri="{BB962C8B-B14F-4D97-AF65-F5344CB8AC3E}">
        <p14:creationId xmlns:p14="http://schemas.microsoft.com/office/powerpoint/2010/main" val="3083525390"/>
      </p:ext>
    </p:extLst>
  </p:cSld>
  <p:clrMap bg1="lt1" tx1="dk1" bg2="lt2" tx2="dk2" accent1="accent1" accent2="accent2" accent3="accent3" accent4="accent4" accent5="accent5" accent6="accent6" hlink="hlink" folHlink="folHlink"/>
  <p:sldLayoutIdLst>
    <p:sldLayoutId id="2147483663" r:id="rId1"/>
    <p:sldLayoutId id="2147483671" r:id="rId2"/>
    <p:sldLayoutId id="2147483664" r:id="rId3"/>
    <p:sldLayoutId id="2147483666" r:id="rId4"/>
    <p:sldLayoutId id="2147483670" r:id="rId5"/>
    <p:sldLayoutId id="2147483669" r:id="rId6"/>
    <p:sldLayoutId id="2147483667" r:id="rId7"/>
    <p:sldLayoutId id="2147483668" r:id="rId8"/>
    <p:sldLayoutId id="2147483649" r:id="rId9"/>
  </p:sldLayoutIdLst>
  <p:hf sldNum="0" hdr="0" dt="0"/>
  <p:txStyles>
    <p:titleStyle>
      <a:lvl1pPr algn="l" defTabSz="914400" rtl="0" eaLnBrk="1" latinLnBrk="0" hangingPunct="1">
        <a:lnSpc>
          <a:spcPct val="90000"/>
        </a:lnSpc>
        <a:spcBef>
          <a:spcPct val="0"/>
        </a:spcBef>
        <a:buNone/>
        <a:defRPr sz="3200" kern="1200">
          <a:solidFill>
            <a:schemeClr val="tx2"/>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24.jpeg"/><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17.xml"/><Relationship Id="rId5" Type="http://schemas.openxmlformats.org/officeDocument/2006/relationships/image" Target="../media/image14.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18.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6.sv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7.jpe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1.sv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45ABEB97-F0A4-4692-B90B-789BAABC1D67}"/>
              </a:ext>
            </a:extLst>
          </p:cNvPr>
          <p:cNvSpPr>
            <a:spLocks noGrp="1"/>
          </p:cNvSpPr>
          <p:nvPr>
            <p:ph type="subTitle" idx="1"/>
          </p:nvPr>
        </p:nvSpPr>
        <p:spPr/>
        <p:txBody>
          <a:bodyPr/>
          <a:lstStyle/>
          <a:p>
            <a:r>
              <a:rPr lang="en-AU" dirty="0"/>
              <a:t>Carla Pozo – MHIPS Evaluation Manager </a:t>
            </a:r>
          </a:p>
        </p:txBody>
      </p:sp>
      <p:sp>
        <p:nvSpPr>
          <p:cNvPr id="2" name="Title 1">
            <a:extLst>
              <a:ext uri="{FF2B5EF4-FFF2-40B4-BE49-F238E27FC236}">
                <a16:creationId xmlns:a16="http://schemas.microsoft.com/office/drawing/2014/main" id="{AC1A6FFF-B14E-9968-E042-5787E6FFB560}"/>
              </a:ext>
            </a:extLst>
          </p:cNvPr>
          <p:cNvSpPr>
            <a:spLocks noGrp="1"/>
          </p:cNvSpPr>
          <p:nvPr>
            <p:ph type="ctrTitle"/>
          </p:nvPr>
        </p:nvSpPr>
        <p:spPr/>
        <p:txBody>
          <a:bodyPr/>
          <a:lstStyle/>
          <a:p>
            <a:r>
              <a:rPr lang="en-AU" dirty="0"/>
              <a:t>Involving Voices of Children in Research: practical learnings from MHIPS</a:t>
            </a:r>
          </a:p>
        </p:txBody>
      </p:sp>
    </p:spTree>
    <p:extLst>
      <p:ext uri="{BB962C8B-B14F-4D97-AF65-F5344CB8AC3E}">
        <p14:creationId xmlns:p14="http://schemas.microsoft.com/office/powerpoint/2010/main" val="3727179615"/>
      </p:ext>
    </p:extLst>
  </p:cSld>
  <p:clrMapOvr>
    <a:masterClrMapping/>
  </p:clrMapOvr>
  <mc:AlternateContent xmlns:mc="http://schemas.openxmlformats.org/markup-compatibility/2006" xmlns:p14="http://schemas.microsoft.com/office/powerpoint/2010/main">
    <mc:Choice Requires="p14">
      <p:transition spd="slow" p14:dur="2000" advTm="45755"/>
    </mc:Choice>
    <mc:Fallback xmlns="">
      <p:transition spd="slow" advTm="4575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E85FE5-FC77-78A4-C3F3-0652E3C02210}"/>
              </a:ext>
            </a:extLst>
          </p:cNvPr>
          <p:cNvSpPr>
            <a:spLocks noGrp="1"/>
          </p:cNvSpPr>
          <p:nvPr>
            <p:ph idx="1"/>
          </p:nvPr>
        </p:nvSpPr>
        <p:spPr>
          <a:xfrm>
            <a:off x="263525" y="1434662"/>
            <a:ext cx="11593513" cy="4934607"/>
          </a:xfrm>
        </p:spPr>
        <p:txBody>
          <a:bodyPr/>
          <a:lstStyle/>
          <a:p>
            <a:pPr algn="l"/>
            <a:endParaRPr lang="en-AU" b="0" i="0" u="none" strike="noStrike" dirty="0">
              <a:solidFill>
                <a:srgbClr val="000000"/>
              </a:solidFill>
              <a:effectLst/>
            </a:endParaRPr>
          </a:p>
          <a:p>
            <a:endParaRPr lang="en-US" dirty="0"/>
          </a:p>
        </p:txBody>
      </p:sp>
      <p:sp>
        <p:nvSpPr>
          <p:cNvPr id="3" name="Title 2">
            <a:extLst>
              <a:ext uri="{FF2B5EF4-FFF2-40B4-BE49-F238E27FC236}">
                <a16:creationId xmlns:a16="http://schemas.microsoft.com/office/drawing/2014/main" id="{885098A7-4955-B8C1-8D57-66CBE564C7D8}"/>
              </a:ext>
            </a:extLst>
          </p:cNvPr>
          <p:cNvSpPr>
            <a:spLocks noGrp="1"/>
          </p:cNvSpPr>
          <p:nvPr>
            <p:ph type="title"/>
          </p:nvPr>
        </p:nvSpPr>
        <p:spPr/>
        <p:txBody>
          <a:bodyPr/>
          <a:lstStyle/>
          <a:p>
            <a:r>
              <a:rPr lang="en-US" dirty="0"/>
              <a:t>MHIPS Evaluation – Voice of Children</a:t>
            </a:r>
          </a:p>
        </p:txBody>
      </p:sp>
      <p:sp>
        <p:nvSpPr>
          <p:cNvPr id="5" name="Freeform 6">
            <a:extLst>
              <a:ext uri="{FF2B5EF4-FFF2-40B4-BE49-F238E27FC236}">
                <a16:creationId xmlns:a16="http://schemas.microsoft.com/office/drawing/2014/main" id="{4B4C22FF-FF28-696F-5965-322FBFC7B8EF}"/>
              </a:ext>
            </a:extLst>
          </p:cNvPr>
          <p:cNvSpPr/>
          <p:nvPr/>
        </p:nvSpPr>
        <p:spPr>
          <a:xfrm rot="-1641097">
            <a:off x="8357322" y="130810"/>
            <a:ext cx="1667939" cy="1749958"/>
          </a:xfrm>
          <a:custGeom>
            <a:avLst/>
            <a:gdLst/>
            <a:ahLst/>
            <a:cxnLst/>
            <a:rect l="l" t="t" r="r" b="b"/>
            <a:pathLst>
              <a:path w="2031942" h="2682431">
                <a:moveTo>
                  <a:pt x="0" y="0"/>
                </a:moveTo>
                <a:lnTo>
                  <a:pt x="2031942" y="0"/>
                </a:lnTo>
                <a:lnTo>
                  <a:pt x="2031942" y="2682431"/>
                </a:lnTo>
                <a:lnTo>
                  <a:pt x="0" y="2682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0" name="Rounded Rectangle 9">
            <a:extLst>
              <a:ext uri="{FF2B5EF4-FFF2-40B4-BE49-F238E27FC236}">
                <a16:creationId xmlns:a16="http://schemas.microsoft.com/office/drawing/2014/main" id="{90F287D4-F32D-CE86-1527-3716E16C4B31}"/>
              </a:ext>
            </a:extLst>
          </p:cNvPr>
          <p:cNvSpPr/>
          <p:nvPr/>
        </p:nvSpPr>
        <p:spPr>
          <a:xfrm>
            <a:off x="6112830" y="4104301"/>
            <a:ext cx="4445875" cy="61485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000" dirty="0"/>
              <a:t>65 students in year 4 and 5 </a:t>
            </a:r>
          </a:p>
        </p:txBody>
      </p:sp>
      <p:sp>
        <p:nvSpPr>
          <p:cNvPr id="11" name="Rounded Rectangle 10">
            <a:extLst>
              <a:ext uri="{FF2B5EF4-FFF2-40B4-BE49-F238E27FC236}">
                <a16:creationId xmlns:a16="http://schemas.microsoft.com/office/drawing/2014/main" id="{48C82A44-6CD3-90A7-2348-A36B6DDD3AFE}"/>
              </a:ext>
            </a:extLst>
          </p:cNvPr>
          <p:cNvSpPr/>
          <p:nvPr/>
        </p:nvSpPr>
        <p:spPr>
          <a:xfrm>
            <a:off x="6089324" y="2198430"/>
            <a:ext cx="4445875" cy="614855"/>
          </a:xfrm>
          <a:prstGeom prst="roundRect">
            <a:avLst/>
          </a:prstGeom>
          <a:solidFill>
            <a:srgbClr val="B601B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t>Longitudinal Case studies</a:t>
            </a:r>
          </a:p>
        </p:txBody>
      </p:sp>
      <p:sp>
        <p:nvSpPr>
          <p:cNvPr id="12" name="Rounded Rectangle 11">
            <a:extLst>
              <a:ext uri="{FF2B5EF4-FFF2-40B4-BE49-F238E27FC236}">
                <a16:creationId xmlns:a16="http://schemas.microsoft.com/office/drawing/2014/main" id="{5347969B-E9BB-8135-5B60-2BEEE751FBD1}"/>
              </a:ext>
            </a:extLst>
          </p:cNvPr>
          <p:cNvSpPr/>
          <p:nvPr/>
        </p:nvSpPr>
        <p:spPr>
          <a:xfrm>
            <a:off x="6112830" y="5103504"/>
            <a:ext cx="4445875" cy="881417"/>
          </a:xfrm>
          <a:prstGeom prst="roundRect">
            <a:avLst/>
          </a:prstGeom>
          <a:solidFill>
            <a:schemeClr val="accent6"/>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t>45 min session – 25 min activities</a:t>
            </a:r>
          </a:p>
        </p:txBody>
      </p:sp>
      <p:pic>
        <p:nvPicPr>
          <p:cNvPr id="13" name="Picture 12" descr="A group of kids playing with colorful clay&#10;&#10;Description automatically generated">
            <a:extLst>
              <a:ext uri="{FF2B5EF4-FFF2-40B4-BE49-F238E27FC236}">
                <a16:creationId xmlns:a16="http://schemas.microsoft.com/office/drawing/2014/main" id="{31B1616D-4BB5-69D0-8407-95FD97D7D6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088" y="1925422"/>
            <a:ext cx="5416590" cy="4064909"/>
          </a:xfrm>
          <a:prstGeom prst="rect">
            <a:avLst/>
          </a:prstGeom>
          <a:ln w="28575">
            <a:solidFill>
              <a:srgbClr val="7030A0"/>
            </a:solidFill>
          </a:ln>
        </p:spPr>
      </p:pic>
      <p:sp>
        <p:nvSpPr>
          <p:cNvPr id="17" name="Rounded Rectangle 16">
            <a:extLst>
              <a:ext uri="{FF2B5EF4-FFF2-40B4-BE49-F238E27FC236}">
                <a16:creationId xmlns:a16="http://schemas.microsoft.com/office/drawing/2014/main" id="{06F1D0EB-E24E-5F9D-FD28-C15ACE57F0DA}"/>
              </a:ext>
            </a:extLst>
          </p:cNvPr>
          <p:cNvSpPr/>
          <p:nvPr/>
        </p:nvSpPr>
        <p:spPr>
          <a:xfrm>
            <a:off x="334962" y="3468791"/>
            <a:ext cx="2457684" cy="841279"/>
          </a:xfrm>
          <a:prstGeom prst="roundRec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3000" dirty="0"/>
              <a:t>Instruction on emotions</a:t>
            </a:r>
          </a:p>
        </p:txBody>
      </p:sp>
      <p:sp>
        <p:nvSpPr>
          <p:cNvPr id="18" name="Rounded Rectangle 17">
            <a:extLst>
              <a:ext uri="{FF2B5EF4-FFF2-40B4-BE49-F238E27FC236}">
                <a16:creationId xmlns:a16="http://schemas.microsoft.com/office/drawing/2014/main" id="{556DED68-303A-E72E-AB95-D968579EB94A}"/>
              </a:ext>
            </a:extLst>
          </p:cNvPr>
          <p:cNvSpPr/>
          <p:nvPr/>
        </p:nvSpPr>
        <p:spPr>
          <a:xfrm>
            <a:off x="6112830" y="3145813"/>
            <a:ext cx="4445876" cy="614855"/>
          </a:xfrm>
          <a:prstGeom prst="roundRect">
            <a:avLst/>
          </a:prstGeom>
          <a:solidFill>
            <a:srgbClr val="B601B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3000" dirty="0"/>
              <a:t>14 schools across Victoria</a:t>
            </a:r>
          </a:p>
        </p:txBody>
      </p:sp>
      <p:sp>
        <p:nvSpPr>
          <p:cNvPr id="19" name="Rounded Rectangle 18">
            <a:extLst>
              <a:ext uri="{FF2B5EF4-FFF2-40B4-BE49-F238E27FC236}">
                <a16:creationId xmlns:a16="http://schemas.microsoft.com/office/drawing/2014/main" id="{18F3A189-EADC-E0E8-BB94-75B4F8E3056B}"/>
              </a:ext>
            </a:extLst>
          </p:cNvPr>
          <p:cNvSpPr/>
          <p:nvPr/>
        </p:nvSpPr>
        <p:spPr>
          <a:xfrm>
            <a:off x="334962" y="2255887"/>
            <a:ext cx="2385121" cy="614855"/>
          </a:xfrm>
          <a:prstGeom prst="roundRec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3000" dirty="0"/>
              <a:t>Peer relations</a:t>
            </a:r>
          </a:p>
        </p:txBody>
      </p:sp>
      <p:sp>
        <p:nvSpPr>
          <p:cNvPr id="20" name="Rounded Rectangle 19">
            <a:extLst>
              <a:ext uri="{FF2B5EF4-FFF2-40B4-BE49-F238E27FC236}">
                <a16:creationId xmlns:a16="http://schemas.microsoft.com/office/drawing/2014/main" id="{029AB23F-E1EE-AC14-506F-22A187CDC54C}"/>
              </a:ext>
            </a:extLst>
          </p:cNvPr>
          <p:cNvSpPr/>
          <p:nvPr/>
        </p:nvSpPr>
        <p:spPr>
          <a:xfrm>
            <a:off x="334962" y="4908119"/>
            <a:ext cx="2232387" cy="614855"/>
          </a:xfrm>
          <a:prstGeom prst="roundRec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3000" dirty="0"/>
              <a:t>Help seeking</a:t>
            </a:r>
          </a:p>
        </p:txBody>
      </p:sp>
    </p:spTree>
    <p:custDataLst>
      <p:tags r:id="rId1"/>
    </p:custDataLst>
    <p:extLst>
      <p:ext uri="{BB962C8B-B14F-4D97-AF65-F5344CB8AC3E}">
        <p14:creationId xmlns:p14="http://schemas.microsoft.com/office/powerpoint/2010/main" val="1480044819"/>
      </p:ext>
    </p:extLst>
  </p:cSld>
  <p:clrMapOvr>
    <a:masterClrMapping/>
  </p:clrMapOvr>
  <mc:AlternateContent xmlns:mc="http://schemas.openxmlformats.org/markup-compatibility/2006" xmlns:p14="http://schemas.microsoft.com/office/powerpoint/2010/main">
    <mc:Choice Requires="p14">
      <p:transition spd="slow" p14:dur="2000" advTm="79973"/>
    </mc:Choice>
    <mc:Fallback xmlns="">
      <p:transition spd="slow" advTm="799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709AAE-D616-7DF0-3C51-2B0D6D7413EB}"/>
              </a:ext>
            </a:extLst>
          </p:cNvPr>
          <p:cNvSpPr>
            <a:spLocks noGrp="1"/>
          </p:cNvSpPr>
          <p:nvPr>
            <p:ph type="title"/>
          </p:nvPr>
        </p:nvSpPr>
        <p:spPr>
          <a:xfrm>
            <a:off x="263524" y="1277935"/>
            <a:ext cx="11593513" cy="720000"/>
          </a:xfrm>
        </p:spPr>
        <p:txBody>
          <a:bodyPr anchor="b">
            <a:normAutofit/>
          </a:bodyPr>
          <a:lstStyle/>
          <a:p>
            <a:r>
              <a:rPr lang="en-US" dirty="0"/>
              <a:t>MHIPS VOC – Session </a:t>
            </a:r>
          </a:p>
        </p:txBody>
      </p:sp>
      <p:graphicFrame>
        <p:nvGraphicFramePr>
          <p:cNvPr id="4" name="Content Placeholder 1">
            <a:extLst>
              <a:ext uri="{FF2B5EF4-FFF2-40B4-BE49-F238E27FC236}">
                <a16:creationId xmlns:a16="http://schemas.microsoft.com/office/drawing/2014/main" id="{1C10EA16-F476-A2D5-3271-F094C31FA797}"/>
              </a:ext>
            </a:extLst>
          </p:cNvPr>
          <p:cNvGraphicFramePr>
            <a:graphicFrameLocks noGrp="1"/>
          </p:cNvGraphicFramePr>
          <p:nvPr>
            <p:ph idx="1"/>
            <p:extLst>
              <p:ext uri="{D42A27DB-BD31-4B8C-83A1-F6EECF244321}">
                <p14:modId xmlns:p14="http://schemas.microsoft.com/office/powerpoint/2010/main" val="624329296"/>
              </p:ext>
            </p:extLst>
          </p:nvPr>
        </p:nvGraphicFramePr>
        <p:xfrm>
          <a:off x="263525" y="2168525"/>
          <a:ext cx="11593512" cy="3932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a:extLst>
              <a:ext uri="{FF2B5EF4-FFF2-40B4-BE49-F238E27FC236}">
                <a16:creationId xmlns:a16="http://schemas.microsoft.com/office/drawing/2014/main" id="{66DE6F9F-9978-84B2-79B3-52458B1B65C0}"/>
              </a:ext>
            </a:extLst>
          </p:cNvPr>
          <p:cNvSpPr/>
          <p:nvPr/>
        </p:nvSpPr>
        <p:spPr>
          <a:xfrm>
            <a:off x="7472856" y="1765738"/>
            <a:ext cx="3484180" cy="720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VOC - Year 1: LISTEN</a:t>
            </a:r>
          </a:p>
        </p:txBody>
      </p:sp>
    </p:spTree>
    <p:extLst>
      <p:ext uri="{BB962C8B-B14F-4D97-AF65-F5344CB8AC3E}">
        <p14:creationId xmlns:p14="http://schemas.microsoft.com/office/powerpoint/2010/main" val="1874697624"/>
      </p:ext>
    </p:extLst>
  </p:cSld>
  <p:clrMapOvr>
    <a:masterClrMapping/>
  </p:clrMapOvr>
  <mc:AlternateContent xmlns:mc="http://schemas.openxmlformats.org/markup-compatibility/2006" xmlns:p14="http://schemas.microsoft.com/office/powerpoint/2010/main">
    <mc:Choice Requires="p14">
      <p:transition spd="slow" p14:dur="2000" advTm="104482"/>
    </mc:Choice>
    <mc:Fallback xmlns="">
      <p:transition spd="slow" advTm="10448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1B577D-3E8C-AD9B-DC8A-B23C4DCD4E4D}"/>
              </a:ext>
            </a:extLst>
          </p:cNvPr>
          <p:cNvSpPr>
            <a:spLocks noGrp="1"/>
          </p:cNvSpPr>
          <p:nvPr>
            <p:ph type="title"/>
          </p:nvPr>
        </p:nvSpPr>
        <p:spPr>
          <a:xfrm>
            <a:off x="831850" y="1709738"/>
            <a:ext cx="10515600" cy="2852737"/>
          </a:xfrm>
        </p:spPr>
        <p:txBody>
          <a:bodyPr/>
          <a:lstStyle/>
          <a:p>
            <a:r>
              <a:rPr lang="en-US" dirty="0"/>
              <a:t>Key learnings</a:t>
            </a:r>
          </a:p>
        </p:txBody>
      </p:sp>
    </p:spTree>
    <p:extLst>
      <p:ext uri="{BB962C8B-B14F-4D97-AF65-F5344CB8AC3E}">
        <p14:creationId xmlns:p14="http://schemas.microsoft.com/office/powerpoint/2010/main" val="2610295853"/>
      </p:ext>
    </p:extLst>
  </p:cSld>
  <p:clrMapOvr>
    <a:masterClrMapping/>
  </p:clrMapOvr>
  <mc:AlternateContent xmlns:mc="http://schemas.openxmlformats.org/markup-compatibility/2006" xmlns:p14="http://schemas.microsoft.com/office/powerpoint/2010/main">
    <mc:Choice Requires="p14">
      <p:transition spd="slow" p14:dur="2000" advTm="22329"/>
    </mc:Choice>
    <mc:Fallback xmlns="">
      <p:transition spd="slow" advTm="2232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AD9B7-03C2-D06D-5C64-3DDAA5141AA5}"/>
              </a:ext>
            </a:extLst>
          </p:cNvPr>
          <p:cNvSpPr>
            <a:spLocks noGrp="1"/>
          </p:cNvSpPr>
          <p:nvPr>
            <p:ph type="title"/>
          </p:nvPr>
        </p:nvSpPr>
        <p:spPr>
          <a:xfrm>
            <a:off x="263524" y="1277935"/>
            <a:ext cx="11593513" cy="720000"/>
          </a:xfrm>
        </p:spPr>
        <p:txBody>
          <a:bodyPr anchor="b">
            <a:normAutofit/>
          </a:bodyPr>
          <a:lstStyle/>
          <a:p>
            <a:r>
              <a:rPr lang="en-US" dirty="0"/>
              <a:t>Key learning 1: Methodology</a:t>
            </a:r>
          </a:p>
        </p:txBody>
      </p:sp>
      <p:pic>
        <p:nvPicPr>
          <p:cNvPr id="4" name="Content Placeholder 5" descr="A diagram of a diagram&#10;&#10;Description automatically generated with medium confidence">
            <a:extLst>
              <a:ext uri="{FF2B5EF4-FFF2-40B4-BE49-F238E27FC236}">
                <a16:creationId xmlns:a16="http://schemas.microsoft.com/office/drawing/2014/main" id="{A315DD8F-1049-C867-F391-C63AEED59540}"/>
              </a:ext>
            </a:extLst>
          </p:cNvPr>
          <p:cNvPicPr>
            <a:picLocks noChangeAspect="1"/>
          </p:cNvPicPr>
          <p:nvPr/>
        </p:nvPicPr>
        <p:blipFill>
          <a:blip r:embed="rId4"/>
          <a:stretch>
            <a:fillRect/>
          </a:stretch>
        </p:blipFill>
        <p:spPr>
          <a:xfrm>
            <a:off x="78545" y="1946962"/>
            <a:ext cx="5691325" cy="4911038"/>
          </a:xfrm>
          <a:prstGeom prst="rect">
            <a:avLst/>
          </a:prstGeom>
          <a:noFill/>
        </p:spPr>
      </p:pic>
      <p:sp>
        <p:nvSpPr>
          <p:cNvPr id="5" name="Content Placeholder 4">
            <a:extLst>
              <a:ext uri="{FF2B5EF4-FFF2-40B4-BE49-F238E27FC236}">
                <a16:creationId xmlns:a16="http://schemas.microsoft.com/office/drawing/2014/main" id="{A92C7F9D-0C8A-F7D8-05B2-F46D5A776B6D}"/>
              </a:ext>
            </a:extLst>
          </p:cNvPr>
          <p:cNvSpPr txBox="1">
            <a:spLocks/>
          </p:cNvSpPr>
          <p:nvPr/>
        </p:nvSpPr>
        <p:spPr>
          <a:xfrm>
            <a:off x="5954849" y="2173280"/>
            <a:ext cx="4319474" cy="1007199"/>
          </a:xfrm>
          <a:prstGeom prst="rect">
            <a:avLst/>
          </a:prstGeom>
          <a:noFill/>
        </p:spPr>
        <p:txBody>
          <a:bodyPr wrap="square">
            <a:spAutoFit/>
          </a:bodyPr>
          <a:lstStyle/>
          <a:p>
            <a:pPr defTabSz="758952">
              <a:spcAft>
                <a:spcPts val="600"/>
              </a:spcAft>
            </a:pPr>
            <a:r>
              <a:rPr lang="en-US" sz="2324" b="1" kern="1200">
                <a:solidFill>
                  <a:schemeClr val="tx1"/>
                </a:solidFill>
                <a:latin typeface="+mn-lt"/>
                <a:ea typeface="+mn-ea"/>
                <a:cs typeface="+mn-cs"/>
              </a:rPr>
              <a:t>'Voice’ is not enough…</a:t>
            </a:r>
          </a:p>
          <a:p>
            <a:pPr marL="0" indent="0">
              <a:spcAft>
                <a:spcPts val="600"/>
              </a:spcAft>
              <a:buNone/>
            </a:pPr>
            <a:endParaRPr lang="en-US" sz="2800" b="1" dirty="0"/>
          </a:p>
        </p:txBody>
      </p:sp>
      <p:sp>
        <p:nvSpPr>
          <p:cNvPr id="6" name="Content Placeholder 12">
            <a:extLst>
              <a:ext uri="{FF2B5EF4-FFF2-40B4-BE49-F238E27FC236}">
                <a16:creationId xmlns:a16="http://schemas.microsoft.com/office/drawing/2014/main" id="{3EED9A87-5D2F-FDF9-03A3-6CE2CC82118C}"/>
              </a:ext>
            </a:extLst>
          </p:cNvPr>
          <p:cNvSpPr txBox="1">
            <a:spLocks/>
          </p:cNvSpPr>
          <p:nvPr/>
        </p:nvSpPr>
        <p:spPr>
          <a:xfrm>
            <a:off x="5769870" y="2919204"/>
            <a:ext cx="5276403" cy="34971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9738" indent="-189738" defTabSz="758952">
              <a:spcBef>
                <a:spcPts val="830"/>
              </a:spcBef>
            </a:pPr>
            <a:endParaRPr lang="en-US" sz="2324" kern="1200">
              <a:solidFill>
                <a:schemeClr val="tx1"/>
              </a:solidFill>
              <a:latin typeface="Source Sans Pro" panose="020B0503030403020204" pitchFamily="34" charset="0"/>
              <a:ea typeface="Source Sans Pro" panose="020B0503030403020204" pitchFamily="34" charset="0"/>
              <a:cs typeface="+mn-cs"/>
            </a:endParaRPr>
          </a:p>
          <a:p>
            <a:pPr marL="189738" indent="-189738" defTabSz="758952">
              <a:spcBef>
                <a:spcPts val="830"/>
              </a:spcBef>
            </a:pPr>
            <a:r>
              <a:rPr lang="en-US" sz="2324" kern="1200">
                <a:solidFill>
                  <a:schemeClr val="tx1"/>
                </a:solidFill>
                <a:latin typeface="Source Sans Pro" panose="020B0503030403020204" pitchFamily="34" charset="0"/>
                <a:ea typeface="Source Sans Pro" panose="020B0503030403020204" pitchFamily="34" charset="0"/>
                <a:cs typeface="+mn-cs"/>
              </a:rPr>
              <a:t>Children must be given the opportunity to express themselves (</a:t>
            </a:r>
            <a:r>
              <a:rPr lang="en-US" sz="2324" b="1" kern="1200">
                <a:solidFill>
                  <a:schemeClr val="tx1"/>
                </a:solidFill>
                <a:latin typeface="Source Sans Pro" panose="020B0503030403020204" pitchFamily="34" charset="0"/>
                <a:ea typeface="Source Sans Pro" panose="020B0503030403020204" pitchFamily="34" charset="0"/>
                <a:cs typeface="+mn-cs"/>
              </a:rPr>
              <a:t>Space</a:t>
            </a:r>
            <a:r>
              <a:rPr lang="en-US" sz="2324" kern="1200">
                <a:solidFill>
                  <a:schemeClr val="tx1"/>
                </a:solidFill>
                <a:latin typeface="Source Sans Pro" panose="020B0503030403020204" pitchFamily="34" charset="0"/>
                <a:ea typeface="Source Sans Pro" panose="020B0503030403020204" pitchFamily="34" charset="0"/>
                <a:cs typeface="+mn-cs"/>
              </a:rPr>
              <a:t>)</a:t>
            </a:r>
          </a:p>
          <a:p>
            <a:pPr marL="189738" indent="-189738" defTabSz="758952">
              <a:spcBef>
                <a:spcPts val="830"/>
              </a:spcBef>
            </a:pPr>
            <a:r>
              <a:rPr lang="en-US" sz="2324" kern="1200">
                <a:solidFill>
                  <a:schemeClr val="tx1"/>
                </a:solidFill>
                <a:latin typeface="Source Sans Pro" panose="020B0503030403020204" pitchFamily="34" charset="0"/>
                <a:ea typeface="Source Sans Pro" panose="020B0503030403020204" pitchFamily="34" charset="0"/>
                <a:cs typeface="+mn-cs"/>
              </a:rPr>
              <a:t>Children must be facilitated to express their views (</a:t>
            </a:r>
            <a:r>
              <a:rPr lang="en-US" sz="2324" b="1" kern="1200">
                <a:solidFill>
                  <a:schemeClr val="tx1"/>
                </a:solidFill>
                <a:latin typeface="Source Sans Pro" panose="020B0503030403020204" pitchFamily="34" charset="0"/>
                <a:ea typeface="Source Sans Pro" panose="020B0503030403020204" pitchFamily="34" charset="0"/>
                <a:cs typeface="+mn-cs"/>
              </a:rPr>
              <a:t>Voice</a:t>
            </a:r>
            <a:r>
              <a:rPr lang="en-US" sz="2324" kern="1200">
                <a:solidFill>
                  <a:schemeClr val="tx1"/>
                </a:solidFill>
                <a:latin typeface="Source Sans Pro" panose="020B0503030403020204" pitchFamily="34" charset="0"/>
                <a:ea typeface="Source Sans Pro" panose="020B0503030403020204" pitchFamily="34" charset="0"/>
                <a:cs typeface="+mn-cs"/>
              </a:rPr>
              <a:t>)</a:t>
            </a:r>
          </a:p>
          <a:p>
            <a:pPr marL="189738" indent="-189738" defTabSz="758952">
              <a:spcBef>
                <a:spcPts val="830"/>
              </a:spcBef>
            </a:pPr>
            <a:r>
              <a:rPr lang="en-US" sz="2324" kern="1200">
                <a:solidFill>
                  <a:schemeClr val="tx1"/>
                </a:solidFill>
                <a:latin typeface="Source Sans Pro" panose="020B0503030403020204" pitchFamily="34" charset="0"/>
                <a:ea typeface="Source Sans Pro" panose="020B0503030403020204" pitchFamily="34" charset="0"/>
                <a:cs typeface="+mn-cs"/>
              </a:rPr>
              <a:t>Children’s views must be listened to (</a:t>
            </a:r>
            <a:r>
              <a:rPr lang="en-US" sz="2324" b="1" kern="1200">
                <a:solidFill>
                  <a:schemeClr val="tx1"/>
                </a:solidFill>
                <a:latin typeface="Source Sans Pro" panose="020B0503030403020204" pitchFamily="34" charset="0"/>
                <a:ea typeface="Source Sans Pro" panose="020B0503030403020204" pitchFamily="34" charset="0"/>
                <a:cs typeface="+mn-cs"/>
              </a:rPr>
              <a:t>Audience</a:t>
            </a:r>
            <a:r>
              <a:rPr lang="en-US" sz="2324" kern="1200">
                <a:solidFill>
                  <a:schemeClr val="tx1"/>
                </a:solidFill>
                <a:latin typeface="Source Sans Pro" panose="020B0503030403020204" pitchFamily="34" charset="0"/>
                <a:ea typeface="Source Sans Pro" panose="020B0503030403020204" pitchFamily="34" charset="0"/>
                <a:cs typeface="+mn-cs"/>
              </a:rPr>
              <a:t>)</a:t>
            </a:r>
          </a:p>
          <a:p>
            <a:pPr marL="189738" indent="-189738" defTabSz="758952">
              <a:spcBef>
                <a:spcPts val="830"/>
              </a:spcBef>
            </a:pPr>
            <a:r>
              <a:rPr lang="en-US" sz="2324" kern="1200">
                <a:solidFill>
                  <a:schemeClr val="tx1"/>
                </a:solidFill>
                <a:latin typeface="Source Sans Pro" panose="020B0503030403020204" pitchFamily="34" charset="0"/>
                <a:ea typeface="Source Sans Pro" panose="020B0503030403020204" pitchFamily="34" charset="0"/>
                <a:cs typeface="+mn-cs"/>
              </a:rPr>
              <a:t>The view must be acted upon, as appropriate (</a:t>
            </a:r>
            <a:r>
              <a:rPr lang="en-US" sz="2324" b="1" kern="1200">
                <a:solidFill>
                  <a:schemeClr val="tx1"/>
                </a:solidFill>
                <a:latin typeface="Source Sans Pro" panose="020B0503030403020204" pitchFamily="34" charset="0"/>
                <a:ea typeface="Source Sans Pro" panose="020B0503030403020204" pitchFamily="34" charset="0"/>
                <a:cs typeface="+mn-cs"/>
              </a:rPr>
              <a:t>Influence</a:t>
            </a:r>
            <a:r>
              <a:rPr lang="en-US" sz="2324" kern="1200">
                <a:solidFill>
                  <a:schemeClr val="tx1"/>
                </a:solidFill>
                <a:latin typeface="Source Sans Pro" panose="020B0503030403020204" pitchFamily="34" charset="0"/>
                <a:ea typeface="Source Sans Pro" panose="020B0503030403020204" pitchFamily="34" charset="0"/>
                <a:cs typeface="+mn-cs"/>
              </a:rPr>
              <a:t>)</a:t>
            </a:r>
            <a:endParaRPr lang="en-AU" dirty="0"/>
          </a:p>
        </p:txBody>
      </p:sp>
      <p:pic>
        <p:nvPicPr>
          <p:cNvPr id="8" name="Picture 7" descr="A qr code with a few black squares&#10;&#10;Description automatically generated">
            <a:extLst>
              <a:ext uri="{FF2B5EF4-FFF2-40B4-BE49-F238E27FC236}">
                <a16:creationId xmlns:a16="http://schemas.microsoft.com/office/drawing/2014/main" id="{FB2D09A3-4CD4-6701-2A3C-B126A0F9B84C}"/>
              </a:ext>
            </a:extLst>
          </p:cNvPr>
          <p:cNvPicPr>
            <a:picLocks noChangeAspect="1"/>
          </p:cNvPicPr>
          <p:nvPr/>
        </p:nvPicPr>
        <p:blipFill>
          <a:blip r:embed="rId5"/>
          <a:stretch>
            <a:fillRect/>
          </a:stretch>
        </p:blipFill>
        <p:spPr>
          <a:xfrm>
            <a:off x="10248134" y="1420625"/>
            <a:ext cx="1596278" cy="1596278"/>
          </a:xfrm>
          <a:prstGeom prst="rect">
            <a:avLst/>
          </a:prstGeom>
        </p:spPr>
      </p:pic>
    </p:spTree>
    <p:custDataLst>
      <p:tags r:id="rId1"/>
    </p:custDataLst>
    <p:extLst>
      <p:ext uri="{BB962C8B-B14F-4D97-AF65-F5344CB8AC3E}">
        <p14:creationId xmlns:p14="http://schemas.microsoft.com/office/powerpoint/2010/main" val="2148723418"/>
      </p:ext>
    </p:extLst>
  </p:cSld>
  <p:clrMapOvr>
    <a:masterClrMapping/>
  </p:clrMapOvr>
  <mc:AlternateContent xmlns:mc="http://schemas.openxmlformats.org/markup-compatibility/2006" xmlns:p14="http://schemas.microsoft.com/office/powerpoint/2010/main">
    <mc:Choice Requires="p14">
      <p:transition spd="slow" p14:dur="2000" advTm="82682"/>
    </mc:Choice>
    <mc:Fallback xmlns="">
      <p:transition spd="slow" advTm="826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4D148E-BFB7-7DB8-6BD2-B0835742D986}"/>
              </a:ext>
            </a:extLst>
          </p:cNvPr>
          <p:cNvSpPr>
            <a:spLocks noGrp="1"/>
          </p:cNvSpPr>
          <p:nvPr>
            <p:ph type="title"/>
          </p:nvPr>
        </p:nvSpPr>
        <p:spPr/>
        <p:txBody>
          <a:bodyPr/>
          <a:lstStyle/>
          <a:p>
            <a:r>
              <a:rPr lang="en-US" dirty="0"/>
              <a:t>Key learning 1: Methodology – Mosaic approach</a:t>
            </a:r>
          </a:p>
        </p:txBody>
      </p:sp>
      <p:pic>
        <p:nvPicPr>
          <p:cNvPr id="8" name="Picture 7" descr="A qr code with black squares&#10;&#10;Description automatically generated">
            <a:extLst>
              <a:ext uri="{FF2B5EF4-FFF2-40B4-BE49-F238E27FC236}">
                <a16:creationId xmlns:a16="http://schemas.microsoft.com/office/drawing/2014/main" id="{0C56054B-C88E-3A39-F197-C3BEA1738FBE}"/>
              </a:ext>
            </a:extLst>
          </p:cNvPr>
          <p:cNvPicPr>
            <a:picLocks noChangeAspect="1"/>
          </p:cNvPicPr>
          <p:nvPr/>
        </p:nvPicPr>
        <p:blipFill>
          <a:blip r:embed="rId4"/>
          <a:stretch>
            <a:fillRect/>
          </a:stretch>
        </p:blipFill>
        <p:spPr>
          <a:xfrm>
            <a:off x="891509" y="2421304"/>
            <a:ext cx="2015392" cy="2015392"/>
          </a:xfrm>
          <a:prstGeom prst="rect">
            <a:avLst/>
          </a:prstGeom>
        </p:spPr>
      </p:pic>
      <p:sp>
        <p:nvSpPr>
          <p:cNvPr id="9" name="TextBox 8">
            <a:extLst>
              <a:ext uri="{FF2B5EF4-FFF2-40B4-BE49-F238E27FC236}">
                <a16:creationId xmlns:a16="http://schemas.microsoft.com/office/drawing/2014/main" id="{EE28A5D2-78E9-A9B8-008E-4104209CCAB1}"/>
              </a:ext>
            </a:extLst>
          </p:cNvPr>
          <p:cNvSpPr txBox="1"/>
          <p:nvPr/>
        </p:nvSpPr>
        <p:spPr>
          <a:xfrm>
            <a:off x="891509" y="4489182"/>
            <a:ext cx="1948698" cy="646331"/>
          </a:xfrm>
          <a:prstGeom prst="rect">
            <a:avLst/>
          </a:prstGeom>
          <a:noFill/>
        </p:spPr>
        <p:txBody>
          <a:bodyPr wrap="square" rtlCol="0">
            <a:spAutoFit/>
          </a:bodyPr>
          <a:lstStyle/>
          <a:p>
            <a:r>
              <a:rPr lang="en-US" dirty="0"/>
              <a:t>Mosaic Approach, </a:t>
            </a:r>
          </a:p>
          <a:p>
            <a:r>
              <a:rPr lang="en-US" dirty="0"/>
              <a:t>Clark (2005)</a:t>
            </a:r>
          </a:p>
        </p:txBody>
      </p:sp>
      <p:sp>
        <p:nvSpPr>
          <p:cNvPr id="13" name="TextBox 12">
            <a:extLst>
              <a:ext uri="{FF2B5EF4-FFF2-40B4-BE49-F238E27FC236}">
                <a16:creationId xmlns:a16="http://schemas.microsoft.com/office/drawing/2014/main" id="{BC706046-977C-4395-51D1-99D769CC3612}"/>
              </a:ext>
            </a:extLst>
          </p:cNvPr>
          <p:cNvSpPr txBox="1"/>
          <p:nvPr/>
        </p:nvSpPr>
        <p:spPr>
          <a:xfrm>
            <a:off x="3878826" y="2580968"/>
            <a:ext cx="7123471" cy="2554545"/>
          </a:xfrm>
          <a:prstGeom prst="rect">
            <a:avLst/>
          </a:prstGeom>
          <a:noFill/>
        </p:spPr>
        <p:txBody>
          <a:bodyPr wrap="square" rtlCol="0">
            <a:spAutoFit/>
          </a:bodyPr>
          <a:lstStyle/>
          <a:p>
            <a:pPr marL="285750" indent="-285750">
              <a:buFont typeface="Arial" panose="020B0604020202020204" pitchFamily="34" charset="0"/>
              <a:buChar char="•"/>
            </a:pPr>
            <a:r>
              <a:rPr lang="en-US" sz="3200" b="1" dirty="0"/>
              <a:t>Mosaic approach</a:t>
            </a:r>
            <a:r>
              <a:rPr lang="en-US" sz="3200" dirty="0"/>
              <a:t>, aims for diverse ways to express their views</a:t>
            </a:r>
          </a:p>
          <a:p>
            <a:pPr marL="285750" indent="-285750">
              <a:buFont typeface="Arial" panose="020B0604020202020204" pitchFamily="34" charset="0"/>
              <a:buChar char="•"/>
            </a:pPr>
            <a:r>
              <a:rPr lang="en-US" sz="3200" b="1" dirty="0"/>
              <a:t>Criteria: </a:t>
            </a:r>
            <a:r>
              <a:rPr lang="en-US" sz="3200" dirty="0"/>
              <a:t>create activities that can work in a classroom where we don’t know anyone.</a:t>
            </a:r>
          </a:p>
        </p:txBody>
      </p:sp>
    </p:spTree>
    <p:custDataLst>
      <p:tags r:id="rId1"/>
    </p:custDataLst>
    <p:extLst>
      <p:ext uri="{BB962C8B-B14F-4D97-AF65-F5344CB8AC3E}">
        <p14:creationId xmlns:p14="http://schemas.microsoft.com/office/powerpoint/2010/main" val="3972906328"/>
      </p:ext>
    </p:extLst>
  </p:cSld>
  <p:clrMapOvr>
    <a:masterClrMapping/>
  </p:clrMapOvr>
  <mc:AlternateContent xmlns:mc="http://schemas.openxmlformats.org/markup-compatibility/2006" xmlns:p14="http://schemas.microsoft.com/office/powerpoint/2010/main">
    <mc:Choice Requires="p14">
      <p:transition spd="slow" p14:dur="2000" advTm="65536"/>
    </mc:Choice>
    <mc:Fallback xmlns="">
      <p:transition spd="slow" advTm="655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4D148E-BFB7-7DB8-6BD2-B0835742D986}"/>
              </a:ext>
            </a:extLst>
          </p:cNvPr>
          <p:cNvSpPr>
            <a:spLocks noGrp="1"/>
          </p:cNvSpPr>
          <p:nvPr>
            <p:ph type="title"/>
          </p:nvPr>
        </p:nvSpPr>
        <p:spPr/>
        <p:txBody>
          <a:bodyPr/>
          <a:lstStyle/>
          <a:p>
            <a:r>
              <a:rPr lang="en-US" dirty="0"/>
              <a:t>Key learning 1: Methodology – Mosaic approach</a:t>
            </a:r>
          </a:p>
        </p:txBody>
      </p:sp>
      <p:pic>
        <p:nvPicPr>
          <p:cNvPr id="4" name="Content Placeholder 3" descr="A close-up of a drawing&#10;&#10;Description automatically generated">
            <a:extLst>
              <a:ext uri="{FF2B5EF4-FFF2-40B4-BE49-F238E27FC236}">
                <a16:creationId xmlns:a16="http://schemas.microsoft.com/office/drawing/2014/main" id="{67E04A19-0BA8-0687-A545-B4D07E0CEB7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3480" b="3508"/>
          <a:stretch/>
        </p:blipFill>
        <p:spPr>
          <a:xfrm>
            <a:off x="443869" y="2248037"/>
            <a:ext cx="3632615" cy="3879138"/>
          </a:xfrm>
          <a:prstGeom prst="rect">
            <a:avLst/>
          </a:prstGeom>
          <a:ln w="38100">
            <a:solidFill>
              <a:srgbClr val="7030A0"/>
            </a:solidFill>
          </a:ln>
        </p:spPr>
      </p:pic>
      <p:sp>
        <p:nvSpPr>
          <p:cNvPr id="5" name="Rounded Rectangle 4">
            <a:extLst>
              <a:ext uri="{FF2B5EF4-FFF2-40B4-BE49-F238E27FC236}">
                <a16:creationId xmlns:a16="http://schemas.microsoft.com/office/drawing/2014/main" id="{C694B0E8-8639-F2E8-2131-8A1B75832DE8}"/>
              </a:ext>
            </a:extLst>
          </p:cNvPr>
          <p:cNvSpPr/>
          <p:nvPr/>
        </p:nvSpPr>
        <p:spPr>
          <a:xfrm>
            <a:off x="4281336" y="3713880"/>
            <a:ext cx="2406789" cy="94745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000" dirty="0"/>
              <a:t>Magic Map</a:t>
            </a:r>
          </a:p>
        </p:txBody>
      </p:sp>
      <p:pic>
        <p:nvPicPr>
          <p:cNvPr id="6" name="Picture 5" descr="Student changed Magic Map for free drawing.&#10;">
            <a:extLst>
              <a:ext uri="{FF2B5EF4-FFF2-40B4-BE49-F238E27FC236}">
                <a16:creationId xmlns:a16="http://schemas.microsoft.com/office/drawing/2014/main" id="{B92CB889-67CB-3E99-8422-D513B89F930B}"/>
              </a:ext>
            </a:extLst>
          </p:cNvPr>
          <p:cNvPicPr>
            <a:picLocks noChangeAspect="1"/>
          </p:cNvPicPr>
          <p:nvPr/>
        </p:nvPicPr>
        <p:blipFill rotWithShape="1">
          <a:blip r:embed="rId5">
            <a:extLst>
              <a:ext uri="{28A0092B-C50C-407E-A947-70E740481C1C}">
                <a14:useLocalDpi xmlns:a14="http://schemas.microsoft.com/office/drawing/2010/main" val="0"/>
              </a:ext>
            </a:extLst>
          </a:blip>
          <a:srcRect l="994" b="2095"/>
          <a:stretch/>
        </p:blipFill>
        <p:spPr>
          <a:xfrm>
            <a:off x="6892977" y="2248037"/>
            <a:ext cx="4850283" cy="3879137"/>
          </a:xfrm>
          <a:prstGeom prst="rect">
            <a:avLst/>
          </a:prstGeom>
          <a:ln w="38100">
            <a:solidFill>
              <a:srgbClr val="7030A0"/>
            </a:solidFill>
          </a:ln>
        </p:spPr>
      </p:pic>
    </p:spTree>
    <p:custDataLst>
      <p:tags r:id="rId1"/>
    </p:custDataLst>
    <p:extLst>
      <p:ext uri="{BB962C8B-B14F-4D97-AF65-F5344CB8AC3E}">
        <p14:creationId xmlns:p14="http://schemas.microsoft.com/office/powerpoint/2010/main" val="272890436"/>
      </p:ext>
    </p:extLst>
  </p:cSld>
  <p:clrMapOvr>
    <a:masterClrMapping/>
  </p:clrMapOvr>
  <mc:AlternateContent xmlns:mc="http://schemas.openxmlformats.org/markup-compatibility/2006" xmlns:p14="http://schemas.microsoft.com/office/powerpoint/2010/main">
    <mc:Choice Requires="p14">
      <p:transition spd="slow" p14:dur="2000" advTm="34543"/>
    </mc:Choice>
    <mc:Fallback xmlns="">
      <p:transition spd="slow" advTm="345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painted stones on a white board&#10;&#10;Description automatically generated">
            <a:extLst>
              <a:ext uri="{FF2B5EF4-FFF2-40B4-BE49-F238E27FC236}">
                <a16:creationId xmlns:a16="http://schemas.microsoft.com/office/drawing/2014/main" id="{FD5EDF97-76A0-11DD-987D-C1D9BED5DBE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2950" t="38715" r="16767" b="22249"/>
          <a:stretch/>
        </p:blipFill>
        <p:spPr>
          <a:xfrm>
            <a:off x="263524" y="2416894"/>
            <a:ext cx="5695721" cy="3063779"/>
          </a:xfrm>
          <a:prstGeom prst="rect">
            <a:avLst/>
          </a:prstGeom>
          <a:ln w="38100">
            <a:solidFill>
              <a:srgbClr val="7030A0"/>
            </a:solidFill>
          </a:ln>
        </p:spPr>
      </p:pic>
      <p:sp>
        <p:nvSpPr>
          <p:cNvPr id="5" name="Title 2">
            <a:extLst>
              <a:ext uri="{FF2B5EF4-FFF2-40B4-BE49-F238E27FC236}">
                <a16:creationId xmlns:a16="http://schemas.microsoft.com/office/drawing/2014/main" id="{A9A292B1-612D-218F-EDB9-6872F14D21E7}"/>
              </a:ext>
            </a:extLst>
          </p:cNvPr>
          <p:cNvSpPr>
            <a:spLocks noGrp="1"/>
          </p:cNvSpPr>
          <p:nvPr>
            <p:ph type="title"/>
          </p:nvPr>
        </p:nvSpPr>
        <p:spPr/>
        <p:txBody>
          <a:bodyPr/>
          <a:lstStyle/>
          <a:p>
            <a:r>
              <a:rPr lang="en-US" dirty="0"/>
              <a:t>Key learning 1: Methodology – Mosaic approach</a:t>
            </a:r>
          </a:p>
        </p:txBody>
      </p:sp>
      <p:pic>
        <p:nvPicPr>
          <p:cNvPr id="6" name="Picture 5" descr="A group of painted rocks on a white paper&#10;&#10;Description automatically generated">
            <a:extLst>
              <a:ext uri="{FF2B5EF4-FFF2-40B4-BE49-F238E27FC236}">
                <a16:creationId xmlns:a16="http://schemas.microsoft.com/office/drawing/2014/main" id="{B2E6F9C0-F815-6B96-6E2D-C24B230E65BA}"/>
              </a:ext>
            </a:extLst>
          </p:cNvPr>
          <p:cNvPicPr>
            <a:picLocks noChangeAspect="1"/>
          </p:cNvPicPr>
          <p:nvPr/>
        </p:nvPicPr>
        <p:blipFill rotWithShape="1">
          <a:blip r:embed="rId5">
            <a:extLst>
              <a:ext uri="{28A0092B-C50C-407E-A947-70E740481C1C}">
                <a14:useLocalDpi xmlns:a14="http://schemas.microsoft.com/office/drawing/2010/main" val="0"/>
              </a:ext>
            </a:extLst>
          </a:blip>
          <a:srcRect l="17773" t="23454" r="19901" b="34137"/>
          <a:stretch/>
        </p:blipFill>
        <p:spPr>
          <a:xfrm>
            <a:off x="6161316" y="2416894"/>
            <a:ext cx="5695721" cy="3063779"/>
          </a:xfrm>
          <a:prstGeom prst="rect">
            <a:avLst/>
          </a:prstGeom>
          <a:ln w="38100">
            <a:solidFill>
              <a:srgbClr val="7030A0"/>
            </a:solidFill>
          </a:ln>
        </p:spPr>
      </p:pic>
      <p:sp>
        <p:nvSpPr>
          <p:cNvPr id="7" name="Rounded Rectangle 6">
            <a:extLst>
              <a:ext uri="{FF2B5EF4-FFF2-40B4-BE49-F238E27FC236}">
                <a16:creationId xmlns:a16="http://schemas.microsoft.com/office/drawing/2014/main" id="{6F6E3D06-D0C9-33B8-3C6B-F43247835F6D}"/>
              </a:ext>
            </a:extLst>
          </p:cNvPr>
          <p:cNvSpPr/>
          <p:nvPr/>
        </p:nvSpPr>
        <p:spPr>
          <a:xfrm>
            <a:off x="4480308" y="5580065"/>
            <a:ext cx="3362016" cy="94745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000" dirty="0"/>
              <a:t>Rockstars</a:t>
            </a:r>
          </a:p>
        </p:txBody>
      </p:sp>
    </p:spTree>
    <p:custDataLst>
      <p:tags r:id="rId1"/>
    </p:custDataLst>
    <p:extLst>
      <p:ext uri="{BB962C8B-B14F-4D97-AF65-F5344CB8AC3E}">
        <p14:creationId xmlns:p14="http://schemas.microsoft.com/office/powerpoint/2010/main" val="1017766911"/>
      </p:ext>
    </p:extLst>
  </p:cSld>
  <p:clrMapOvr>
    <a:masterClrMapping/>
  </p:clrMapOvr>
  <mc:AlternateContent xmlns:mc="http://schemas.openxmlformats.org/markup-compatibility/2006" xmlns:p14="http://schemas.microsoft.com/office/powerpoint/2010/main">
    <mc:Choice Requires="p14">
      <p:transition spd="slow" p14:dur="2000" advTm="8294"/>
    </mc:Choice>
    <mc:Fallback xmlns="">
      <p:transition spd="slow" advTm="82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031F44-2961-BBB6-2A8D-52A11A0F34E2}"/>
              </a:ext>
            </a:extLst>
          </p:cNvPr>
          <p:cNvSpPr>
            <a:spLocks noGrp="1"/>
          </p:cNvSpPr>
          <p:nvPr>
            <p:ph type="title"/>
          </p:nvPr>
        </p:nvSpPr>
        <p:spPr/>
        <p:txBody>
          <a:bodyPr/>
          <a:lstStyle/>
          <a:p>
            <a:r>
              <a:rPr lang="en-US" dirty="0"/>
              <a:t>Key learning 1: Methodology – Mosaic approach</a:t>
            </a:r>
          </a:p>
        </p:txBody>
      </p:sp>
      <p:pic>
        <p:nvPicPr>
          <p:cNvPr id="4" name="Content Placeholder 3">
            <a:extLst>
              <a:ext uri="{FF2B5EF4-FFF2-40B4-BE49-F238E27FC236}">
                <a16:creationId xmlns:a16="http://schemas.microsoft.com/office/drawing/2014/main" id="{31B0FE56-0911-CBE3-FF52-45810A99A44A}"/>
              </a:ext>
            </a:extLst>
          </p:cNvPr>
          <p:cNvPicPr>
            <a:picLocks noGrp="1" noChangeAspect="1"/>
          </p:cNvPicPr>
          <p:nvPr>
            <p:ph idx="1"/>
          </p:nvPr>
        </p:nvPicPr>
        <p:blipFill>
          <a:blip r:embed="rId4"/>
          <a:stretch>
            <a:fillRect/>
          </a:stretch>
        </p:blipFill>
        <p:spPr>
          <a:xfrm>
            <a:off x="798716" y="2188403"/>
            <a:ext cx="2611583" cy="3892550"/>
          </a:xfrm>
          <a:prstGeom prst="rect">
            <a:avLst/>
          </a:prstGeom>
          <a:ln w="38100">
            <a:solidFill>
              <a:srgbClr val="7030A0"/>
            </a:solidFill>
          </a:ln>
        </p:spPr>
      </p:pic>
      <p:pic>
        <p:nvPicPr>
          <p:cNvPr id="5" name="Picture 4">
            <a:extLst>
              <a:ext uri="{FF2B5EF4-FFF2-40B4-BE49-F238E27FC236}">
                <a16:creationId xmlns:a16="http://schemas.microsoft.com/office/drawing/2014/main" id="{4A093BBE-F655-C6B1-2D72-D4A3A144A5DF}"/>
              </a:ext>
            </a:extLst>
          </p:cNvPr>
          <p:cNvPicPr>
            <a:picLocks noChangeAspect="1"/>
          </p:cNvPicPr>
          <p:nvPr/>
        </p:nvPicPr>
        <p:blipFill>
          <a:blip r:embed="rId5"/>
          <a:stretch>
            <a:fillRect/>
          </a:stretch>
        </p:blipFill>
        <p:spPr>
          <a:xfrm>
            <a:off x="3812479" y="2188403"/>
            <a:ext cx="2611583" cy="4403847"/>
          </a:xfrm>
          <a:prstGeom prst="rect">
            <a:avLst/>
          </a:prstGeom>
          <a:ln w="38100">
            <a:solidFill>
              <a:srgbClr val="7030A0"/>
            </a:solidFill>
          </a:ln>
        </p:spPr>
      </p:pic>
      <p:pic>
        <p:nvPicPr>
          <p:cNvPr id="7" name="Picture 6" descr="A group of colorful toys on a table&#10;&#10;Description automatically generated">
            <a:extLst>
              <a:ext uri="{FF2B5EF4-FFF2-40B4-BE49-F238E27FC236}">
                <a16:creationId xmlns:a16="http://schemas.microsoft.com/office/drawing/2014/main" id="{90176CDF-BFA9-A6F5-48F8-9E9430229341}"/>
              </a:ext>
            </a:extLst>
          </p:cNvPr>
          <p:cNvPicPr>
            <a:picLocks noChangeAspect="1"/>
          </p:cNvPicPr>
          <p:nvPr/>
        </p:nvPicPr>
        <p:blipFill rotWithShape="1">
          <a:blip r:embed="rId6">
            <a:extLst>
              <a:ext uri="{28A0092B-C50C-407E-A947-70E740481C1C}">
                <a14:useLocalDpi xmlns:a14="http://schemas.microsoft.com/office/drawing/2010/main" val="0"/>
              </a:ext>
            </a:extLst>
          </a:blip>
          <a:srcRect l="24538" t="21204" r="1205" b="5222"/>
          <a:stretch/>
        </p:blipFill>
        <p:spPr>
          <a:xfrm>
            <a:off x="6826242" y="2188403"/>
            <a:ext cx="4885586" cy="3630500"/>
          </a:xfrm>
          <a:prstGeom prst="rect">
            <a:avLst/>
          </a:prstGeom>
          <a:ln w="38100">
            <a:solidFill>
              <a:srgbClr val="7030A0"/>
            </a:solidFill>
          </a:ln>
        </p:spPr>
      </p:pic>
      <p:sp>
        <p:nvSpPr>
          <p:cNvPr id="8" name="Rounded Rectangle 7">
            <a:extLst>
              <a:ext uri="{FF2B5EF4-FFF2-40B4-BE49-F238E27FC236}">
                <a16:creationId xmlns:a16="http://schemas.microsoft.com/office/drawing/2014/main" id="{FB06D124-42E5-250C-1077-B5BF2A34C10D}"/>
              </a:ext>
            </a:extLst>
          </p:cNvPr>
          <p:cNvSpPr/>
          <p:nvPr/>
        </p:nvSpPr>
        <p:spPr>
          <a:xfrm>
            <a:off x="6579380" y="5872249"/>
            <a:ext cx="5379309" cy="72000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000" dirty="0"/>
              <a:t>Lego People - Playdough</a:t>
            </a:r>
          </a:p>
        </p:txBody>
      </p:sp>
    </p:spTree>
    <p:custDataLst>
      <p:tags r:id="rId1"/>
    </p:custDataLst>
    <p:extLst>
      <p:ext uri="{BB962C8B-B14F-4D97-AF65-F5344CB8AC3E}">
        <p14:creationId xmlns:p14="http://schemas.microsoft.com/office/powerpoint/2010/main" val="2438193524"/>
      </p:ext>
    </p:extLst>
  </p:cSld>
  <p:clrMapOvr>
    <a:masterClrMapping/>
  </p:clrMapOvr>
  <mc:AlternateContent xmlns:mc="http://schemas.openxmlformats.org/markup-compatibility/2006" xmlns:p14="http://schemas.microsoft.com/office/powerpoint/2010/main">
    <mc:Choice Requires="p14">
      <p:transition spd="slow" p14:dur="2000" advTm="915"/>
    </mc:Choice>
    <mc:Fallback xmlns="">
      <p:transition spd="slow" advTm="9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F9523B-BE03-2FA3-B2D4-453F0BB33465}"/>
              </a:ext>
            </a:extLst>
          </p:cNvPr>
          <p:cNvSpPr>
            <a:spLocks noGrp="1"/>
          </p:cNvSpPr>
          <p:nvPr>
            <p:ph type="title"/>
          </p:nvPr>
        </p:nvSpPr>
        <p:spPr/>
        <p:txBody>
          <a:bodyPr/>
          <a:lstStyle/>
          <a:p>
            <a:r>
              <a:rPr lang="en-US" dirty="0"/>
              <a:t>Key learning 1: Methodology – Mosaic approach</a:t>
            </a:r>
          </a:p>
        </p:txBody>
      </p:sp>
      <p:pic>
        <p:nvPicPr>
          <p:cNvPr id="4" name="Content Placeholder 3">
            <a:extLst>
              <a:ext uri="{FF2B5EF4-FFF2-40B4-BE49-F238E27FC236}">
                <a16:creationId xmlns:a16="http://schemas.microsoft.com/office/drawing/2014/main" id="{83D8072E-F6B2-8971-532D-CD789F611321}"/>
              </a:ext>
            </a:extLst>
          </p:cNvPr>
          <p:cNvPicPr>
            <a:picLocks noGrp="1" noChangeAspect="1"/>
          </p:cNvPicPr>
          <p:nvPr>
            <p:ph idx="1"/>
          </p:nvPr>
        </p:nvPicPr>
        <p:blipFill>
          <a:blip r:embed="rId4"/>
          <a:stretch>
            <a:fillRect/>
          </a:stretch>
        </p:blipFill>
        <p:spPr>
          <a:xfrm>
            <a:off x="263524" y="2158417"/>
            <a:ext cx="6021134" cy="3892550"/>
          </a:xfrm>
          <a:prstGeom prst="rect">
            <a:avLst/>
          </a:prstGeom>
          <a:ln w="38100">
            <a:solidFill>
              <a:srgbClr val="7030A0"/>
            </a:solidFill>
          </a:ln>
        </p:spPr>
      </p:pic>
      <p:pic>
        <p:nvPicPr>
          <p:cNvPr id="5" name="Picture 4" descr="A group of faces drawn on paper&#10;&#10;Description automatically generated">
            <a:extLst>
              <a:ext uri="{FF2B5EF4-FFF2-40B4-BE49-F238E27FC236}">
                <a16:creationId xmlns:a16="http://schemas.microsoft.com/office/drawing/2014/main" id="{61AC5042-E8BB-0BF6-0376-FCFE400FC7F3}"/>
              </a:ext>
            </a:extLst>
          </p:cNvPr>
          <p:cNvPicPr>
            <a:picLocks noChangeAspect="1"/>
          </p:cNvPicPr>
          <p:nvPr/>
        </p:nvPicPr>
        <p:blipFill>
          <a:blip r:embed="rId5"/>
          <a:stretch>
            <a:fillRect/>
          </a:stretch>
        </p:blipFill>
        <p:spPr>
          <a:xfrm>
            <a:off x="6408188" y="2160164"/>
            <a:ext cx="5448849" cy="3892550"/>
          </a:xfrm>
          <a:prstGeom prst="rect">
            <a:avLst/>
          </a:prstGeom>
          <a:ln w="28575">
            <a:solidFill>
              <a:srgbClr val="7030A0"/>
            </a:solidFill>
          </a:ln>
        </p:spPr>
      </p:pic>
      <p:sp>
        <p:nvSpPr>
          <p:cNvPr id="7" name="Rounded Rectangle 6">
            <a:extLst>
              <a:ext uri="{FF2B5EF4-FFF2-40B4-BE49-F238E27FC236}">
                <a16:creationId xmlns:a16="http://schemas.microsoft.com/office/drawing/2014/main" id="{DCBB7630-B12B-B354-9893-4CFB1FB01400}"/>
              </a:ext>
            </a:extLst>
          </p:cNvPr>
          <p:cNvSpPr/>
          <p:nvPr/>
        </p:nvSpPr>
        <p:spPr>
          <a:xfrm>
            <a:off x="4379272" y="6050967"/>
            <a:ext cx="3362016" cy="72000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000" dirty="0"/>
              <a:t>Emotions poster</a:t>
            </a:r>
          </a:p>
        </p:txBody>
      </p:sp>
    </p:spTree>
    <p:custDataLst>
      <p:tags r:id="rId1"/>
    </p:custDataLst>
    <p:extLst>
      <p:ext uri="{BB962C8B-B14F-4D97-AF65-F5344CB8AC3E}">
        <p14:creationId xmlns:p14="http://schemas.microsoft.com/office/powerpoint/2010/main" val="1983941086"/>
      </p:ext>
    </p:extLst>
  </p:cSld>
  <p:clrMapOvr>
    <a:masterClrMapping/>
  </p:clrMapOvr>
  <mc:AlternateContent xmlns:mc="http://schemas.openxmlformats.org/markup-compatibility/2006" xmlns:p14="http://schemas.microsoft.com/office/powerpoint/2010/main">
    <mc:Choice Requires="p14">
      <p:transition spd="slow" p14:dur="2000" advTm="1589"/>
    </mc:Choice>
    <mc:Fallback xmlns="">
      <p:transition spd="slow" advTm="15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0" descr="A screenshot of a computer&#10;&#10;Description automatically generated">
            <a:extLst>
              <a:ext uri="{FF2B5EF4-FFF2-40B4-BE49-F238E27FC236}">
                <a16:creationId xmlns:a16="http://schemas.microsoft.com/office/drawing/2014/main" id="{6A4E5C39-006C-A11F-D610-2AD09652ADE1}"/>
              </a:ext>
            </a:extLst>
          </p:cNvPr>
          <p:cNvPicPr>
            <a:picLocks noChangeAspect="1"/>
          </p:cNvPicPr>
          <p:nvPr/>
        </p:nvPicPr>
        <p:blipFill rotWithShape="1">
          <a:blip r:embed="rId4"/>
          <a:srcRect l="35402" t="44421" r="32342" b="15869"/>
          <a:stretch/>
        </p:blipFill>
        <p:spPr>
          <a:xfrm>
            <a:off x="263525" y="1600200"/>
            <a:ext cx="7145588" cy="4526281"/>
          </a:xfrm>
          <a:prstGeom prst="rect">
            <a:avLst/>
          </a:prstGeom>
          <a:noFill/>
          <a:ln w="19050">
            <a:solidFill>
              <a:srgbClr val="008C3A"/>
            </a:solidFill>
          </a:ln>
          <a:effectLst>
            <a:softEdge rad="127000"/>
          </a:effectLst>
        </p:spPr>
      </p:pic>
      <p:sp>
        <p:nvSpPr>
          <p:cNvPr id="3" name="Title 2">
            <a:extLst>
              <a:ext uri="{FF2B5EF4-FFF2-40B4-BE49-F238E27FC236}">
                <a16:creationId xmlns:a16="http://schemas.microsoft.com/office/drawing/2014/main" id="{67C732FB-5A97-101F-6BC2-C7734725EDF0}"/>
              </a:ext>
            </a:extLst>
          </p:cNvPr>
          <p:cNvSpPr>
            <a:spLocks noGrp="1"/>
          </p:cNvSpPr>
          <p:nvPr>
            <p:ph type="title"/>
          </p:nvPr>
        </p:nvSpPr>
        <p:spPr>
          <a:xfrm>
            <a:off x="439383" y="731519"/>
            <a:ext cx="9360000" cy="720000"/>
          </a:xfrm>
        </p:spPr>
        <p:txBody>
          <a:bodyPr anchor="b">
            <a:normAutofit/>
          </a:bodyPr>
          <a:lstStyle/>
          <a:p>
            <a:r>
              <a:rPr lang="en-US" dirty="0"/>
              <a:t>Key learning 2 : aim for higher levels of involvement </a:t>
            </a:r>
          </a:p>
        </p:txBody>
      </p:sp>
      <p:pic>
        <p:nvPicPr>
          <p:cNvPr id="16" name="Picture 15" descr="A qr code with a number&#10;&#10;Description automatically generated">
            <a:extLst>
              <a:ext uri="{FF2B5EF4-FFF2-40B4-BE49-F238E27FC236}">
                <a16:creationId xmlns:a16="http://schemas.microsoft.com/office/drawing/2014/main" id="{D4282151-B746-2415-3FE0-FB1CCDC3E69D}"/>
              </a:ext>
            </a:extLst>
          </p:cNvPr>
          <p:cNvPicPr>
            <a:picLocks noChangeAspect="1"/>
          </p:cNvPicPr>
          <p:nvPr/>
        </p:nvPicPr>
        <p:blipFill>
          <a:blip r:embed="rId5"/>
          <a:stretch>
            <a:fillRect/>
          </a:stretch>
        </p:blipFill>
        <p:spPr>
          <a:xfrm>
            <a:off x="8463124" y="3339839"/>
            <a:ext cx="2320801" cy="2320801"/>
          </a:xfrm>
          <a:prstGeom prst="rect">
            <a:avLst/>
          </a:prstGeom>
        </p:spPr>
      </p:pic>
      <p:sp>
        <p:nvSpPr>
          <p:cNvPr id="18" name="TextBox 17">
            <a:extLst>
              <a:ext uri="{FF2B5EF4-FFF2-40B4-BE49-F238E27FC236}">
                <a16:creationId xmlns:a16="http://schemas.microsoft.com/office/drawing/2014/main" id="{F9833D7D-C9E9-5DCC-955B-F09CFAD6BFE9}"/>
              </a:ext>
            </a:extLst>
          </p:cNvPr>
          <p:cNvSpPr txBox="1"/>
          <p:nvPr/>
        </p:nvSpPr>
        <p:spPr>
          <a:xfrm>
            <a:off x="7709326" y="2289670"/>
            <a:ext cx="4180114"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Harry Shier (2019) – Analytical tool for develop partnerships </a:t>
            </a:r>
          </a:p>
          <a:p>
            <a:r>
              <a:rPr lang="en-US" dirty="0"/>
              <a:t>with children and adolescents</a:t>
            </a:r>
          </a:p>
        </p:txBody>
      </p:sp>
      <p:sp>
        <p:nvSpPr>
          <p:cNvPr id="22" name="Rectangle 21">
            <a:extLst>
              <a:ext uri="{FF2B5EF4-FFF2-40B4-BE49-F238E27FC236}">
                <a16:creationId xmlns:a16="http://schemas.microsoft.com/office/drawing/2014/main" id="{43724B8E-0D62-4A44-9D0E-0E61E62E2037}"/>
              </a:ext>
            </a:extLst>
          </p:cNvPr>
          <p:cNvSpPr/>
          <p:nvPr/>
        </p:nvSpPr>
        <p:spPr>
          <a:xfrm>
            <a:off x="2392617" y="1756270"/>
            <a:ext cx="1280160" cy="731520"/>
          </a:xfrm>
          <a:prstGeom prst="rect">
            <a:avLst/>
          </a:prstGeom>
          <a:solidFill>
            <a:srgbClr val="FFC114">
              <a:alpha val="5000"/>
            </a:srgbClr>
          </a:solidFill>
          <a:ln w="18000">
            <a:solidFill>
              <a:srgbClr val="FFC11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C114"/>
              </a:solidFill>
            </a:endParaRPr>
          </a:p>
        </p:txBody>
      </p:sp>
      <p:sp>
        <p:nvSpPr>
          <p:cNvPr id="5" name="직사각형 4">
            <a:extLst>
              <a:ext uri="{FF2B5EF4-FFF2-40B4-BE49-F238E27FC236}">
                <a16:creationId xmlns:a16="http://schemas.microsoft.com/office/drawing/2014/main" id="{DC5DD05D-0C5E-45B4-A64A-64E907FB780F}"/>
              </a:ext>
            </a:extLst>
          </p:cNvPr>
          <p:cNvSpPr/>
          <p:nvPr/>
        </p:nvSpPr>
        <p:spPr>
          <a:xfrm>
            <a:off x="4943525" y="4946400"/>
            <a:ext cx="1203960" cy="714240"/>
          </a:xfrm>
          <a:prstGeom prst="rect">
            <a:avLst/>
          </a:prstGeom>
          <a:solidFill>
            <a:srgbClr val="008C3A">
              <a:alpha val="5000"/>
            </a:srgbClr>
          </a:solidFill>
          <a:ln w="18000">
            <a:solidFill>
              <a:srgbClr val="008C3A"/>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8C3A"/>
              </a:solidFill>
            </a:endParaRPr>
          </a:p>
        </p:txBody>
      </p:sp>
    </p:spTree>
    <p:custDataLst>
      <p:tags r:id="rId1"/>
    </p:custDataLst>
    <p:extLst>
      <p:ext uri="{BB962C8B-B14F-4D97-AF65-F5344CB8AC3E}">
        <p14:creationId xmlns:p14="http://schemas.microsoft.com/office/powerpoint/2010/main" val="662882191"/>
      </p:ext>
    </p:extLst>
  </p:cSld>
  <p:clrMapOvr>
    <a:masterClrMapping/>
  </p:clrMapOvr>
  <mc:AlternateContent xmlns:mc="http://schemas.openxmlformats.org/markup-compatibility/2006" xmlns:p14="http://schemas.microsoft.com/office/powerpoint/2010/main">
    <mc:Choice Requires="p14">
      <p:transition spd="slow" p14:dur="2000" advTm="31592"/>
    </mc:Choice>
    <mc:Fallback xmlns="">
      <p:transition spd="slow" advTm="315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group of children in a room&#10;&#10;Description automatically generated with low confidence">
            <a:extLst>
              <a:ext uri="{FF2B5EF4-FFF2-40B4-BE49-F238E27FC236}">
                <a16:creationId xmlns:a16="http://schemas.microsoft.com/office/drawing/2014/main" id="{4E8417C5-5B71-1693-AE26-362E5EB47497}"/>
              </a:ext>
            </a:extLst>
          </p:cNvPr>
          <p:cNvPicPr>
            <a:picLocks noGrp="1" noChangeAspect="1"/>
          </p:cNvPicPr>
          <p:nvPr>
            <p:ph idx="1"/>
          </p:nvPr>
        </p:nvPicPr>
        <p:blipFill rotWithShape="1">
          <a:blip r:embed="rId3" cstate="screen">
            <a:alphaModFix amt="69000"/>
            <a:extLst>
              <a:ext uri="{28A0092B-C50C-407E-A947-70E740481C1C}">
                <a14:useLocalDpi xmlns:a14="http://schemas.microsoft.com/office/drawing/2010/main"/>
              </a:ext>
            </a:extLst>
          </a:blip>
          <a:srcRect l="25839" t="1131" r="2019" b="7769"/>
          <a:stretch/>
        </p:blipFill>
        <p:spPr>
          <a:xfrm>
            <a:off x="4006957" y="-111513"/>
            <a:ext cx="8281687" cy="6969513"/>
          </a:xfrm>
        </p:spPr>
      </p:pic>
      <p:sp>
        <p:nvSpPr>
          <p:cNvPr id="4" name="Title 3">
            <a:extLst>
              <a:ext uri="{FF2B5EF4-FFF2-40B4-BE49-F238E27FC236}">
                <a16:creationId xmlns:a16="http://schemas.microsoft.com/office/drawing/2014/main" id="{ED5FD917-59FA-44C0-9435-941FAE42FE0C}"/>
              </a:ext>
            </a:extLst>
          </p:cNvPr>
          <p:cNvSpPr>
            <a:spLocks noGrp="1"/>
          </p:cNvSpPr>
          <p:nvPr>
            <p:ph type="title"/>
          </p:nvPr>
        </p:nvSpPr>
        <p:spPr>
          <a:xfrm>
            <a:off x="568325" y="925058"/>
            <a:ext cx="3165475" cy="4489723"/>
          </a:xfrm>
        </p:spPr>
        <p:txBody>
          <a:bodyPr/>
          <a:lstStyle/>
          <a:p>
            <a:r>
              <a:rPr lang="en-AU" dirty="0"/>
              <a:t>We acknowledge the Traditional Owners of the land on which we learn today and pay our respects to Elders past and present</a:t>
            </a:r>
          </a:p>
        </p:txBody>
      </p:sp>
    </p:spTree>
    <p:extLst>
      <p:ext uri="{BB962C8B-B14F-4D97-AF65-F5344CB8AC3E}">
        <p14:creationId xmlns:p14="http://schemas.microsoft.com/office/powerpoint/2010/main" val="3049887105"/>
      </p:ext>
    </p:extLst>
  </p:cSld>
  <p:clrMapOvr>
    <a:masterClrMapping/>
  </p:clrMapOvr>
  <mc:AlternateContent xmlns:mc="http://schemas.openxmlformats.org/markup-compatibility/2006" xmlns:p14="http://schemas.microsoft.com/office/powerpoint/2010/main">
    <mc:Choice Requires="p14">
      <p:transition spd="slow" p14:dur="2000" advTm="15615"/>
    </mc:Choice>
    <mc:Fallback xmlns="">
      <p:transition spd="slow" advTm="1561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42A4F-E72D-5425-9622-FBB607893D6A}"/>
              </a:ext>
            </a:extLst>
          </p:cNvPr>
          <p:cNvSpPr>
            <a:spLocks noGrp="1"/>
          </p:cNvSpPr>
          <p:nvPr>
            <p:ph idx="1"/>
          </p:nvPr>
        </p:nvSpPr>
        <p:spPr>
          <a:xfrm>
            <a:off x="263526" y="1858690"/>
            <a:ext cx="5047028" cy="4162697"/>
          </a:xfrm>
        </p:spPr>
        <p:txBody>
          <a:bodyPr/>
          <a:lstStyle/>
          <a:p>
            <a:r>
              <a:rPr lang="en-US" dirty="0"/>
              <a:t>Power dynamics </a:t>
            </a:r>
          </a:p>
          <a:p>
            <a:r>
              <a:rPr lang="en-US" dirty="0"/>
              <a:t>Relevance of children ‘assenting’ to participate. </a:t>
            </a:r>
          </a:p>
          <a:p>
            <a:r>
              <a:rPr lang="en-US" dirty="0"/>
              <a:t>Assenting as a key </a:t>
            </a:r>
            <a:r>
              <a:rPr lang="en-US" b="1" u="sng" dirty="0"/>
              <a:t>process</a:t>
            </a:r>
            <a:r>
              <a:rPr lang="en-US" dirty="0"/>
              <a:t> for respect their voices</a:t>
            </a:r>
          </a:p>
          <a:p>
            <a:r>
              <a:rPr lang="en-US" dirty="0"/>
              <a:t>Facilitator checking constantly – opportunity to withdraw at any time.</a:t>
            </a:r>
          </a:p>
          <a:p>
            <a:endParaRPr lang="en-US" dirty="0"/>
          </a:p>
        </p:txBody>
      </p:sp>
      <p:sp>
        <p:nvSpPr>
          <p:cNvPr id="3" name="Title 2">
            <a:extLst>
              <a:ext uri="{FF2B5EF4-FFF2-40B4-BE49-F238E27FC236}">
                <a16:creationId xmlns:a16="http://schemas.microsoft.com/office/drawing/2014/main" id="{3628B77C-6553-3B1F-2F54-BCD2C092A062}"/>
              </a:ext>
            </a:extLst>
          </p:cNvPr>
          <p:cNvSpPr>
            <a:spLocks noGrp="1"/>
          </p:cNvSpPr>
          <p:nvPr>
            <p:ph type="title"/>
          </p:nvPr>
        </p:nvSpPr>
        <p:spPr/>
        <p:txBody>
          <a:bodyPr/>
          <a:lstStyle/>
          <a:p>
            <a:r>
              <a:rPr lang="en-US" dirty="0"/>
              <a:t>Key learning 3 – </a:t>
            </a:r>
            <a:r>
              <a:rPr lang="en-US" u="sng" dirty="0"/>
              <a:t>Consent &amp; Assent </a:t>
            </a:r>
          </a:p>
        </p:txBody>
      </p:sp>
      <p:pic>
        <p:nvPicPr>
          <p:cNvPr id="5" name="Picture 4" descr="A video of a invitation&#10;&#10;Description automatically generated">
            <a:extLst>
              <a:ext uri="{FF2B5EF4-FFF2-40B4-BE49-F238E27FC236}">
                <a16:creationId xmlns:a16="http://schemas.microsoft.com/office/drawing/2014/main" id="{D0474550-5059-634A-0BDB-3733EC2CECB3}"/>
              </a:ext>
            </a:extLst>
          </p:cNvPr>
          <p:cNvPicPr>
            <a:picLocks noChangeAspect="1"/>
          </p:cNvPicPr>
          <p:nvPr/>
        </p:nvPicPr>
        <p:blipFill>
          <a:blip r:embed="rId4"/>
          <a:stretch>
            <a:fillRect/>
          </a:stretch>
        </p:blipFill>
        <p:spPr>
          <a:xfrm>
            <a:off x="5492018" y="1858690"/>
            <a:ext cx="6102106" cy="3749431"/>
          </a:xfrm>
          <a:prstGeom prst="rect">
            <a:avLst/>
          </a:prstGeom>
        </p:spPr>
      </p:pic>
      <p:sp>
        <p:nvSpPr>
          <p:cNvPr id="6" name="Rounded Rectangle 5">
            <a:extLst>
              <a:ext uri="{FF2B5EF4-FFF2-40B4-BE49-F238E27FC236}">
                <a16:creationId xmlns:a16="http://schemas.microsoft.com/office/drawing/2014/main" id="{A950E81D-85BB-8C0B-FED2-3DDC41E2AB1D}"/>
              </a:ext>
            </a:extLst>
          </p:cNvPr>
          <p:cNvSpPr/>
          <p:nvPr/>
        </p:nvSpPr>
        <p:spPr>
          <a:xfrm>
            <a:off x="5802923" y="5838092"/>
            <a:ext cx="5574323" cy="4923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PICF video - </a:t>
            </a:r>
            <a:r>
              <a:rPr lang="en-US" dirty="0" err="1"/>
              <a:t>Powtoon</a:t>
            </a:r>
            <a:endParaRPr lang="en-US" dirty="0"/>
          </a:p>
        </p:txBody>
      </p:sp>
    </p:spTree>
    <p:custDataLst>
      <p:tags r:id="rId1"/>
    </p:custDataLst>
    <p:extLst>
      <p:ext uri="{BB962C8B-B14F-4D97-AF65-F5344CB8AC3E}">
        <p14:creationId xmlns:p14="http://schemas.microsoft.com/office/powerpoint/2010/main" val="1464021251"/>
      </p:ext>
    </p:extLst>
  </p:cSld>
  <p:clrMapOvr>
    <a:masterClrMapping/>
  </p:clrMapOvr>
  <mc:AlternateContent xmlns:mc="http://schemas.openxmlformats.org/markup-compatibility/2006" xmlns:p14="http://schemas.microsoft.com/office/powerpoint/2010/main">
    <mc:Choice Requires="p14">
      <p:transition spd="slow" p14:dur="2000" advTm="58825"/>
    </mc:Choice>
    <mc:Fallback xmlns="">
      <p:transition spd="slow" advTm="588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70987D-549A-3D93-8BEA-272EA6E36E2C}"/>
              </a:ext>
            </a:extLst>
          </p:cNvPr>
          <p:cNvSpPr>
            <a:spLocks noGrp="1"/>
          </p:cNvSpPr>
          <p:nvPr>
            <p:ph type="title"/>
          </p:nvPr>
        </p:nvSpPr>
        <p:spPr>
          <a:xfrm>
            <a:off x="263524" y="1285875"/>
            <a:ext cx="11593513" cy="720000"/>
          </a:xfrm>
        </p:spPr>
        <p:txBody>
          <a:bodyPr anchor="ctr">
            <a:normAutofit/>
          </a:bodyPr>
          <a:lstStyle/>
          <a:p>
            <a:r>
              <a:rPr lang="en-US" dirty="0"/>
              <a:t>Key learning 4: Pedagogy</a:t>
            </a:r>
          </a:p>
        </p:txBody>
      </p:sp>
      <p:sp>
        <p:nvSpPr>
          <p:cNvPr id="2" name="Content Placeholder 1">
            <a:extLst>
              <a:ext uri="{FF2B5EF4-FFF2-40B4-BE49-F238E27FC236}">
                <a16:creationId xmlns:a16="http://schemas.microsoft.com/office/drawing/2014/main" id="{E8FE16E0-5D80-DC55-EF13-512608AF347B}"/>
              </a:ext>
            </a:extLst>
          </p:cNvPr>
          <p:cNvSpPr>
            <a:spLocks noGrp="1"/>
          </p:cNvSpPr>
          <p:nvPr>
            <p:ph sz="half" idx="1"/>
          </p:nvPr>
        </p:nvSpPr>
        <p:spPr>
          <a:xfrm>
            <a:off x="627062" y="2366373"/>
            <a:ext cx="5181600" cy="3450092"/>
          </a:xfrm>
        </p:spPr>
        <p:txBody>
          <a:bodyPr>
            <a:normAutofit/>
          </a:bodyPr>
          <a:lstStyle/>
          <a:p>
            <a:r>
              <a:rPr lang="en-US" dirty="0"/>
              <a:t>Involving an expert teacher in our team as a facilitator was key in engagement, activities, flexible approaches.</a:t>
            </a:r>
          </a:p>
          <a:p>
            <a:r>
              <a:rPr lang="en-US" dirty="0"/>
              <a:t>Great managing group, and power dynamics. </a:t>
            </a:r>
          </a:p>
          <a:p>
            <a:r>
              <a:rPr lang="en-US" dirty="0"/>
              <a:t>Teachers are hidden researchers! </a:t>
            </a:r>
          </a:p>
        </p:txBody>
      </p:sp>
      <p:pic>
        <p:nvPicPr>
          <p:cNvPr id="8" name="Picture 7" descr="A child wearing a hat and backpack&#10;&#10;Description automatically generated">
            <a:extLst>
              <a:ext uri="{FF2B5EF4-FFF2-40B4-BE49-F238E27FC236}">
                <a16:creationId xmlns:a16="http://schemas.microsoft.com/office/drawing/2014/main" id="{31E67957-00B9-9FDA-7550-1300D3C2A005}"/>
              </a:ext>
            </a:extLst>
          </p:cNvPr>
          <p:cNvPicPr>
            <a:picLocks noChangeAspect="1"/>
          </p:cNvPicPr>
          <p:nvPr/>
        </p:nvPicPr>
        <p:blipFill>
          <a:blip r:embed="rId4"/>
          <a:stretch>
            <a:fillRect/>
          </a:stretch>
        </p:blipFill>
        <p:spPr>
          <a:xfrm>
            <a:off x="6223425" y="2366373"/>
            <a:ext cx="5341513" cy="3450092"/>
          </a:xfrm>
          <a:prstGeom prst="rect">
            <a:avLst/>
          </a:prstGeom>
        </p:spPr>
      </p:pic>
    </p:spTree>
    <p:custDataLst>
      <p:tags r:id="rId1"/>
    </p:custDataLst>
    <p:extLst>
      <p:ext uri="{BB962C8B-B14F-4D97-AF65-F5344CB8AC3E}">
        <p14:creationId xmlns:p14="http://schemas.microsoft.com/office/powerpoint/2010/main" val="2071604123"/>
      </p:ext>
    </p:extLst>
  </p:cSld>
  <p:clrMapOvr>
    <a:masterClrMapping/>
  </p:clrMapOvr>
  <mc:AlternateContent xmlns:mc="http://schemas.openxmlformats.org/markup-compatibility/2006" xmlns:p14="http://schemas.microsoft.com/office/powerpoint/2010/main">
    <mc:Choice Requires="p14">
      <p:transition spd="slow" p14:dur="2000" advTm="15330"/>
    </mc:Choice>
    <mc:Fallback xmlns="">
      <p:transition spd="slow" advTm="153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1B577D-3E8C-AD9B-DC8A-B23C4DCD4E4D}"/>
              </a:ext>
            </a:extLst>
          </p:cNvPr>
          <p:cNvSpPr>
            <a:spLocks noGrp="1"/>
          </p:cNvSpPr>
          <p:nvPr>
            <p:ph type="title"/>
          </p:nvPr>
        </p:nvSpPr>
        <p:spPr>
          <a:xfrm>
            <a:off x="201655" y="1689530"/>
            <a:ext cx="10515600" cy="2852737"/>
          </a:xfrm>
        </p:spPr>
        <p:txBody>
          <a:bodyPr/>
          <a:lstStyle/>
          <a:p>
            <a:r>
              <a:rPr lang="en-US" dirty="0"/>
              <a:t>Recommendations</a:t>
            </a:r>
          </a:p>
        </p:txBody>
      </p:sp>
    </p:spTree>
    <p:extLst>
      <p:ext uri="{BB962C8B-B14F-4D97-AF65-F5344CB8AC3E}">
        <p14:creationId xmlns:p14="http://schemas.microsoft.com/office/powerpoint/2010/main" val="2102497545"/>
      </p:ext>
    </p:extLst>
  </p:cSld>
  <p:clrMapOvr>
    <a:masterClrMapping/>
  </p:clrMapOvr>
  <mc:AlternateContent xmlns:mc="http://schemas.openxmlformats.org/markup-compatibility/2006" xmlns:p14="http://schemas.microsoft.com/office/powerpoint/2010/main">
    <mc:Choice Requires="p14">
      <p:transition spd="slow" p14:dur="2000" advTm="1532"/>
    </mc:Choice>
    <mc:Fallback xmlns="">
      <p:transition spd="slow" advTm="153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CF25F8-00AE-B3B4-60B3-DF1BA9CBC203}"/>
              </a:ext>
            </a:extLst>
          </p:cNvPr>
          <p:cNvPicPr>
            <a:picLocks noGrp="1" noChangeAspect="1"/>
          </p:cNvPicPr>
          <p:nvPr>
            <p:ph idx="1"/>
          </p:nvPr>
        </p:nvPicPr>
        <p:blipFill rotWithShape="1">
          <a:blip r:embed="rId4"/>
          <a:srcRect t="11296" r="1" b="28474"/>
          <a:stretch/>
        </p:blipFill>
        <p:spPr>
          <a:xfrm>
            <a:off x="169680" y="3159212"/>
            <a:ext cx="6048240" cy="2346960"/>
          </a:xfrm>
          <a:prstGeom prst="rect">
            <a:avLst/>
          </a:prstGeom>
          <a:noFill/>
          <a:ln w="38100">
            <a:solidFill>
              <a:srgbClr val="7030A0"/>
            </a:solidFill>
          </a:ln>
        </p:spPr>
      </p:pic>
      <p:sp>
        <p:nvSpPr>
          <p:cNvPr id="8" name="TextBox 7">
            <a:extLst>
              <a:ext uri="{FF2B5EF4-FFF2-40B4-BE49-F238E27FC236}">
                <a16:creationId xmlns:a16="http://schemas.microsoft.com/office/drawing/2014/main" id="{7AE3346E-B152-8EC5-3925-CED4358576FA}"/>
              </a:ext>
            </a:extLst>
          </p:cNvPr>
          <p:cNvSpPr txBox="1"/>
          <p:nvPr/>
        </p:nvSpPr>
        <p:spPr>
          <a:xfrm>
            <a:off x="6461760" y="1526225"/>
            <a:ext cx="4998720" cy="1200329"/>
          </a:xfrm>
          <a:prstGeom prst="rect">
            <a:avLst/>
          </a:prstGeom>
          <a:solidFill>
            <a:schemeClr val="accent6"/>
          </a:solidFill>
        </p:spPr>
        <p:txBody>
          <a:bodyPr wrap="square">
            <a:spAutoFit/>
          </a:bodyPr>
          <a:lstStyle/>
          <a:p>
            <a:r>
              <a:rPr lang="en-US" sz="3600" dirty="0">
                <a:solidFill>
                  <a:schemeClr val="bg1"/>
                </a:solidFill>
              </a:rPr>
              <a:t>1. Value children voices in all stages of research</a:t>
            </a:r>
          </a:p>
        </p:txBody>
      </p:sp>
      <p:sp>
        <p:nvSpPr>
          <p:cNvPr id="9" name="TextBox 8">
            <a:extLst>
              <a:ext uri="{FF2B5EF4-FFF2-40B4-BE49-F238E27FC236}">
                <a16:creationId xmlns:a16="http://schemas.microsoft.com/office/drawing/2014/main" id="{5C2C091A-C9CB-8B79-1C2D-1B6168FD6010}"/>
              </a:ext>
            </a:extLst>
          </p:cNvPr>
          <p:cNvSpPr txBox="1"/>
          <p:nvPr/>
        </p:nvSpPr>
        <p:spPr>
          <a:xfrm>
            <a:off x="6477000" y="2931118"/>
            <a:ext cx="4998720" cy="1200329"/>
          </a:xfrm>
          <a:prstGeom prst="rect">
            <a:avLst/>
          </a:prstGeom>
          <a:solidFill>
            <a:schemeClr val="accent6"/>
          </a:solidFill>
        </p:spPr>
        <p:txBody>
          <a:bodyPr wrap="square">
            <a:spAutoFit/>
          </a:bodyPr>
          <a:lstStyle/>
          <a:p>
            <a:r>
              <a:rPr lang="en-US" sz="3600" dirty="0">
                <a:solidFill>
                  <a:schemeClr val="bg1"/>
                </a:solidFill>
              </a:rPr>
              <a:t>2. Involve an engaging creative teacher</a:t>
            </a:r>
          </a:p>
        </p:txBody>
      </p:sp>
      <p:sp>
        <p:nvSpPr>
          <p:cNvPr id="10" name="TextBox 9">
            <a:extLst>
              <a:ext uri="{FF2B5EF4-FFF2-40B4-BE49-F238E27FC236}">
                <a16:creationId xmlns:a16="http://schemas.microsoft.com/office/drawing/2014/main" id="{BC6660DC-946D-6CAD-7654-36250186F743}"/>
              </a:ext>
            </a:extLst>
          </p:cNvPr>
          <p:cNvSpPr txBox="1"/>
          <p:nvPr/>
        </p:nvSpPr>
        <p:spPr>
          <a:xfrm>
            <a:off x="6477000" y="4332692"/>
            <a:ext cx="4998720" cy="1754326"/>
          </a:xfrm>
          <a:prstGeom prst="rect">
            <a:avLst/>
          </a:prstGeom>
          <a:solidFill>
            <a:schemeClr val="accent6"/>
          </a:solidFill>
        </p:spPr>
        <p:txBody>
          <a:bodyPr wrap="square">
            <a:spAutoFit/>
          </a:bodyPr>
          <a:lstStyle/>
          <a:p>
            <a:r>
              <a:rPr lang="en-US" sz="3600" dirty="0">
                <a:solidFill>
                  <a:schemeClr val="bg1"/>
                </a:solidFill>
              </a:rPr>
              <a:t>3. Amplify their voices in child-friendly and relevant ways</a:t>
            </a:r>
          </a:p>
        </p:txBody>
      </p:sp>
      <p:sp>
        <p:nvSpPr>
          <p:cNvPr id="11" name="Title 1">
            <a:extLst>
              <a:ext uri="{FF2B5EF4-FFF2-40B4-BE49-F238E27FC236}">
                <a16:creationId xmlns:a16="http://schemas.microsoft.com/office/drawing/2014/main" id="{B107F747-613A-D3D8-1F53-1D38B7D428D3}"/>
              </a:ext>
            </a:extLst>
          </p:cNvPr>
          <p:cNvSpPr>
            <a:spLocks noGrp="1"/>
          </p:cNvSpPr>
          <p:nvPr>
            <p:ph type="title"/>
          </p:nvPr>
        </p:nvSpPr>
        <p:spPr>
          <a:xfrm>
            <a:off x="169680" y="1753712"/>
            <a:ext cx="4998720" cy="745354"/>
          </a:xfrm>
        </p:spPr>
        <p:txBody>
          <a:bodyPr/>
          <a:lstStyle/>
          <a:p>
            <a:r>
              <a:rPr lang="en-US" dirty="0"/>
              <a:t>Final recommendations</a:t>
            </a:r>
          </a:p>
        </p:txBody>
      </p:sp>
    </p:spTree>
    <p:custDataLst>
      <p:tags r:id="rId1"/>
    </p:custDataLst>
    <p:extLst>
      <p:ext uri="{BB962C8B-B14F-4D97-AF65-F5344CB8AC3E}">
        <p14:creationId xmlns:p14="http://schemas.microsoft.com/office/powerpoint/2010/main" val="919755446"/>
      </p:ext>
    </p:extLst>
  </p:cSld>
  <p:clrMapOvr>
    <a:masterClrMapping/>
  </p:clrMapOvr>
  <mc:AlternateContent xmlns:mc="http://schemas.openxmlformats.org/markup-compatibility/2006" xmlns:p14="http://schemas.microsoft.com/office/powerpoint/2010/main">
    <mc:Choice Requires="p14">
      <p:transition spd="slow" p14:dur="2000" advTm="69717"/>
    </mc:Choice>
    <mc:Fallback xmlns="">
      <p:transition spd="slow" advTm="697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D2C20E0-F623-5ADB-80F9-6779BD7FDCC7}"/>
              </a:ext>
            </a:extLst>
          </p:cNvPr>
          <p:cNvSpPr/>
          <p:nvPr/>
        </p:nvSpPr>
        <p:spPr>
          <a:xfrm>
            <a:off x="475273" y="1832830"/>
            <a:ext cx="10191159" cy="3862489"/>
          </a:xfrm>
          <a:custGeom>
            <a:avLst/>
            <a:gdLst/>
            <a:ahLst/>
            <a:cxnLst/>
            <a:rect l="l" t="t" r="r" b="b"/>
            <a:pathLst>
              <a:path w="5740904" h="4114800">
                <a:moveTo>
                  <a:pt x="0" y="0"/>
                </a:moveTo>
                <a:lnTo>
                  <a:pt x="5740904" y="0"/>
                </a:lnTo>
                <a:lnTo>
                  <a:pt x="57409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 name="Title 3">
            <a:extLst>
              <a:ext uri="{FF2B5EF4-FFF2-40B4-BE49-F238E27FC236}">
                <a16:creationId xmlns:a16="http://schemas.microsoft.com/office/drawing/2014/main" id="{9EE9BA21-B3CF-D1F3-074D-EA21B5485612}"/>
              </a:ext>
            </a:extLst>
          </p:cNvPr>
          <p:cNvSpPr>
            <a:spLocks noGrp="1"/>
          </p:cNvSpPr>
          <p:nvPr>
            <p:ph type="title"/>
          </p:nvPr>
        </p:nvSpPr>
        <p:spPr>
          <a:xfrm>
            <a:off x="978581" y="2398810"/>
            <a:ext cx="9184542" cy="2758978"/>
          </a:xfrm>
        </p:spPr>
        <p:txBody>
          <a:bodyPr>
            <a:normAutofit fontScale="90000"/>
          </a:bodyPr>
          <a:lstStyle/>
          <a:p>
            <a:r>
              <a:rPr lang="en-US" dirty="0"/>
              <a:t>If you think that amplifying children voices is meaningful, then make it happen!</a:t>
            </a:r>
          </a:p>
        </p:txBody>
      </p:sp>
    </p:spTree>
    <p:custDataLst>
      <p:tags r:id="rId1"/>
    </p:custDataLst>
    <p:extLst>
      <p:ext uri="{BB962C8B-B14F-4D97-AF65-F5344CB8AC3E}">
        <p14:creationId xmlns:p14="http://schemas.microsoft.com/office/powerpoint/2010/main" val="409800115"/>
      </p:ext>
    </p:extLst>
  </p:cSld>
  <p:clrMapOvr>
    <a:masterClrMapping/>
  </p:clrMapOvr>
  <mc:AlternateContent xmlns:mc="http://schemas.openxmlformats.org/markup-compatibility/2006" xmlns:p14="http://schemas.microsoft.com/office/powerpoint/2010/main">
    <mc:Choice Requires="p14">
      <p:transition spd="slow" p14:dur="2000" advTm="28461"/>
    </mc:Choice>
    <mc:Fallback xmlns="">
      <p:transition spd="slow" advTm="284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0818D-88EC-86EC-3520-8298771F4207}"/>
              </a:ext>
            </a:extLst>
          </p:cNvPr>
          <p:cNvSpPr>
            <a:spLocks noGrp="1"/>
          </p:cNvSpPr>
          <p:nvPr>
            <p:ph type="title"/>
          </p:nvPr>
        </p:nvSpPr>
        <p:spPr>
          <a:xfrm>
            <a:off x="988252" y="1396365"/>
            <a:ext cx="10515600" cy="1468755"/>
          </a:xfrm>
        </p:spPr>
        <p:txBody>
          <a:bodyPr/>
          <a:lstStyle/>
          <a:p>
            <a:r>
              <a:rPr lang="en-US" dirty="0"/>
              <a:t>QUESTIONS?</a:t>
            </a:r>
            <a:br>
              <a:rPr lang="en-US" dirty="0"/>
            </a:br>
            <a:r>
              <a:rPr lang="en-US" sz="3000" dirty="0" err="1"/>
              <a:t>carla.pozojeria@mcri.edu.au</a:t>
            </a:r>
            <a:endParaRPr lang="en-US" sz="3000" dirty="0"/>
          </a:p>
        </p:txBody>
      </p:sp>
      <p:pic>
        <p:nvPicPr>
          <p:cNvPr id="6" name="Picture 5" descr="A group of cartoon characters&#10;&#10;Description automatically generated">
            <a:extLst>
              <a:ext uri="{FF2B5EF4-FFF2-40B4-BE49-F238E27FC236}">
                <a16:creationId xmlns:a16="http://schemas.microsoft.com/office/drawing/2014/main" id="{2343C3BC-EF55-8653-5656-20286025F533}"/>
              </a:ext>
            </a:extLst>
          </p:cNvPr>
          <p:cNvPicPr>
            <a:picLocks noChangeAspect="1"/>
          </p:cNvPicPr>
          <p:nvPr/>
        </p:nvPicPr>
        <p:blipFill rotWithShape="1">
          <a:blip r:embed="rId4"/>
          <a:srcRect l="55" t="28216"/>
          <a:stretch/>
        </p:blipFill>
        <p:spPr>
          <a:xfrm>
            <a:off x="1003492" y="3246120"/>
            <a:ext cx="10515600" cy="2582270"/>
          </a:xfrm>
          <a:prstGeom prst="rect">
            <a:avLst/>
          </a:prstGeom>
          <a:noFill/>
          <a:ln w="38100">
            <a:solidFill>
              <a:srgbClr val="7030A0"/>
            </a:solidFill>
          </a:ln>
        </p:spPr>
      </p:pic>
    </p:spTree>
    <p:custDataLst>
      <p:tags r:id="rId1"/>
    </p:custDataLst>
    <p:extLst>
      <p:ext uri="{BB962C8B-B14F-4D97-AF65-F5344CB8AC3E}">
        <p14:creationId xmlns:p14="http://schemas.microsoft.com/office/powerpoint/2010/main" val="898399152"/>
      </p:ext>
    </p:extLst>
  </p:cSld>
  <p:clrMapOvr>
    <a:masterClrMapping/>
  </p:clrMapOvr>
  <mc:AlternateContent xmlns:mc="http://schemas.openxmlformats.org/markup-compatibility/2006" xmlns:p14="http://schemas.microsoft.com/office/powerpoint/2010/main">
    <mc:Choice Requires="p14">
      <p:transition spd="slow" p14:dur="2000" advTm="3693"/>
    </mc:Choice>
    <mc:Fallback xmlns="">
      <p:transition spd="slow" advTm="36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AA14F2-D2D5-218E-8E57-4919318F411A}"/>
              </a:ext>
            </a:extLst>
          </p:cNvPr>
          <p:cNvSpPr txBox="1"/>
          <p:nvPr/>
        </p:nvSpPr>
        <p:spPr>
          <a:xfrm>
            <a:off x="1232948" y="2118857"/>
            <a:ext cx="6195374" cy="2062103"/>
          </a:xfrm>
          <a:prstGeom prst="rect">
            <a:avLst/>
          </a:prstGeom>
          <a:noFill/>
        </p:spPr>
        <p:txBody>
          <a:bodyPr wrap="square" rtlCol="0">
            <a:spAutoFit/>
          </a:bodyPr>
          <a:lstStyle/>
          <a:p>
            <a:r>
              <a:rPr lang="en-US" sz="1600" dirty="0">
                <a:solidFill>
                  <a:schemeClr val="bg1"/>
                </a:solidFill>
              </a:rPr>
              <a:t>Mental Health in Primary Schools, or </a:t>
            </a:r>
            <a:r>
              <a:rPr lang="en-US" sz="1600" dirty="0" err="1">
                <a:solidFill>
                  <a:schemeClr val="bg1"/>
                </a:solidFill>
              </a:rPr>
              <a:t>MHiPS</a:t>
            </a:r>
            <a:r>
              <a:rPr lang="en-US" sz="1600" dirty="0">
                <a:solidFill>
                  <a:schemeClr val="bg1"/>
                </a:solidFill>
              </a:rPr>
              <a:t>, is a partnership between the Centre for Community Child Health (CCCH) at the Murdoch Children's Research Institute (MCRI), the University of Melbourne Faculty of Education, and the Victorian Department of Education.</a:t>
            </a:r>
          </a:p>
          <a:p>
            <a:endParaRPr lang="en-US" sz="1600" dirty="0">
              <a:solidFill>
                <a:schemeClr val="bg1"/>
              </a:solidFill>
            </a:endParaRPr>
          </a:p>
          <a:p>
            <a:r>
              <a:rPr lang="en-US" sz="1600" dirty="0" err="1">
                <a:solidFill>
                  <a:schemeClr val="bg1"/>
                </a:solidFill>
              </a:rPr>
              <a:t>MHiPS</a:t>
            </a:r>
            <a:r>
              <a:rPr lang="en-US" sz="1600" dirty="0">
                <a:solidFill>
                  <a:schemeClr val="bg1"/>
                </a:solidFill>
              </a:rPr>
              <a:t> would like to acknowledge the Ian Potter Foundation and the Helen Macpherson Smith Trust, SALT Catalyst, Bupa, the RE Ross Trust and the R.M. Ansett Trust for their support in establishing the initiative. </a:t>
            </a:r>
            <a:endParaRPr lang="en-AU" sz="1600" dirty="0">
              <a:solidFill>
                <a:schemeClr val="bg1"/>
              </a:solidFill>
            </a:endParaRPr>
          </a:p>
        </p:txBody>
      </p:sp>
    </p:spTree>
    <p:extLst>
      <p:ext uri="{BB962C8B-B14F-4D97-AF65-F5344CB8AC3E}">
        <p14:creationId xmlns:p14="http://schemas.microsoft.com/office/powerpoint/2010/main" val="199996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75ED92-3A7A-7A9F-049B-DC9A8FAC1997}"/>
              </a:ext>
            </a:extLst>
          </p:cNvPr>
          <p:cNvSpPr>
            <a:spLocks noGrp="1"/>
          </p:cNvSpPr>
          <p:nvPr>
            <p:ph type="title"/>
          </p:nvPr>
        </p:nvSpPr>
        <p:spPr>
          <a:xfrm>
            <a:off x="263524" y="1285875"/>
            <a:ext cx="11593513" cy="720000"/>
          </a:xfrm>
        </p:spPr>
        <p:txBody>
          <a:bodyPr anchor="ctr">
            <a:normAutofit/>
          </a:bodyPr>
          <a:lstStyle/>
          <a:p>
            <a:r>
              <a:rPr lang="en-US" sz="4000" dirty="0"/>
              <a:t>Overview </a:t>
            </a:r>
          </a:p>
        </p:txBody>
      </p:sp>
      <p:pic>
        <p:nvPicPr>
          <p:cNvPr id="4" name="Content Placeholder 3">
            <a:extLst>
              <a:ext uri="{FF2B5EF4-FFF2-40B4-BE49-F238E27FC236}">
                <a16:creationId xmlns:a16="http://schemas.microsoft.com/office/drawing/2014/main" id="{2BC92DDD-474E-CBBE-0630-CCCE2CCAD145}"/>
              </a:ext>
            </a:extLst>
          </p:cNvPr>
          <p:cNvPicPr>
            <a:picLocks noGrp="1" noChangeAspect="1"/>
          </p:cNvPicPr>
          <p:nvPr>
            <p:ph sz="half" idx="1"/>
          </p:nvPr>
        </p:nvPicPr>
        <p:blipFill rotWithShape="1">
          <a:blip r:embed="rId4"/>
          <a:stretch/>
        </p:blipFill>
        <p:spPr>
          <a:xfrm>
            <a:off x="334962" y="2264210"/>
            <a:ext cx="5181599" cy="3294265"/>
          </a:xfrm>
          <a:prstGeom prst="rect">
            <a:avLst/>
          </a:prstGeom>
          <a:noFill/>
          <a:ln w="38100">
            <a:solidFill>
              <a:srgbClr val="7030A0"/>
            </a:solidFill>
          </a:ln>
        </p:spPr>
      </p:pic>
      <p:sp>
        <p:nvSpPr>
          <p:cNvPr id="5" name="Freeform 3">
            <a:extLst>
              <a:ext uri="{FF2B5EF4-FFF2-40B4-BE49-F238E27FC236}">
                <a16:creationId xmlns:a16="http://schemas.microsoft.com/office/drawing/2014/main" id="{86250971-ACB4-775F-DC94-2E3C2C898F3D}"/>
              </a:ext>
            </a:extLst>
          </p:cNvPr>
          <p:cNvSpPr>
            <a:spLocks noGrp="1"/>
          </p:cNvSpPr>
          <p:nvPr>
            <p:ph sz="half" idx="2"/>
          </p:nvPr>
        </p:nvSpPr>
        <p:spPr>
          <a:xfrm>
            <a:off x="6095999" y="2005875"/>
            <a:ext cx="5181600" cy="3627117"/>
          </a:xfrm>
          <a:custGeom>
            <a:avLst/>
            <a:gdLst/>
            <a:ahLst/>
            <a:cxnLst/>
            <a:rect l="l" t="t" r="r" b="b"/>
            <a:pathLst>
              <a:path w="7315200" h="3298490">
                <a:moveTo>
                  <a:pt x="0" y="0"/>
                </a:moveTo>
                <a:lnTo>
                  <a:pt x="7315200" y="0"/>
                </a:lnTo>
                <a:lnTo>
                  <a:pt x="7315200" y="3298490"/>
                </a:lnTo>
                <a:lnTo>
                  <a:pt x="0" y="32984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normAutofit/>
          </a:bodyPr>
          <a:lstStyle/>
          <a:p>
            <a:pPr marL="0" indent="0">
              <a:buNone/>
            </a:pPr>
            <a:endParaRPr lang="en-US" dirty="0"/>
          </a:p>
          <a:p>
            <a:r>
              <a:rPr lang="en-US" sz="4000" dirty="0"/>
              <a:t>   Relevance </a:t>
            </a:r>
          </a:p>
          <a:p>
            <a:r>
              <a:rPr lang="en-US" sz="4000" dirty="0"/>
              <a:t>   Example VOC</a:t>
            </a:r>
          </a:p>
          <a:p>
            <a:r>
              <a:rPr lang="en-US" sz="4000" dirty="0"/>
              <a:t>   Key learnings</a:t>
            </a:r>
          </a:p>
          <a:p>
            <a:r>
              <a:rPr lang="en-US" sz="4000" dirty="0"/>
              <a:t>   Recommendations</a:t>
            </a:r>
          </a:p>
        </p:txBody>
      </p:sp>
      <p:sp>
        <p:nvSpPr>
          <p:cNvPr id="6" name="TextBox 5">
            <a:extLst>
              <a:ext uri="{FF2B5EF4-FFF2-40B4-BE49-F238E27FC236}">
                <a16:creationId xmlns:a16="http://schemas.microsoft.com/office/drawing/2014/main" id="{AEF64290-4183-4205-9F61-B737A875126E}"/>
              </a:ext>
            </a:extLst>
          </p:cNvPr>
          <p:cNvSpPr txBox="1"/>
          <p:nvPr/>
        </p:nvSpPr>
        <p:spPr>
          <a:xfrm>
            <a:off x="334962" y="5632992"/>
            <a:ext cx="5471477" cy="369332"/>
          </a:xfrm>
          <a:prstGeom prst="rect">
            <a:avLst/>
          </a:prstGeom>
          <a:noFill/>
        </p:spPr>
        <p:txBody>
          <a:bodyPr wrap="square" rtlCol="0">
            <a:spAutoFit/>
          </a:bodyPr>
          <a:lstStyle/>
          <a:p>
            <a:r>
              <a:rPr lang="en-US" dirty="0"/>
              <a:t>Drawing to explain ‘help seeking’ (student, 10 years old) </a:t>
            </a:r>
          </a:p>
        </p:txBody>
      </p:sp>
    </p:spTree>
    <p:custDataLst>
      <p:tags r:id="rId1"/>
    </p:custDataLst>
    <p:extLst>
      <p:ext uri="{BB962C8B-B14F-4D97-AF65-F5344CB8AC3E}">
        <p14:creationId xmlns:p14="http://schemas.microsoft.com/office/powerpoint/2010/main" val="4139382065"/>
      </p:ext>
    </p:extLst>
  </p:cSld>
  <p:clrMapOvr>
    <a:masterClrMapping/>
  </p:clrMapOvr>
  <mc:AlternateContent xmlns:mc="http://schemas.openxmlformats.org/markup-compatibility/2006" xmlns:p14="http://schemas.microsoft.com/office/powerpoint/2010/main">
    <mc:Choice Requires="p14">
      <p:transition spd="slow" p14:dur="2000" advTm="48255"/>
    </mc:Choice>
    <mc:Fallback xmlns="">
      <p:transition spd="slow" advTm="482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399790-2E24-4A8A-7364-B28D87F5C516}"/>
              </a:ext>
            </a:extLst>
          </p:cNvPr>
          <p:cNvSpPr>
            <a:spLocks noGrp="1"/>
          </p:cNvSpPr>
          <p:nvPr>
            <p:ph type="title"/>
          </p:nvPr>
        </p:nvSpPr>
        <p:spPr/>
        <p:txBody>
          <a:bodyPr/>
          <a:lstStyle/>
          <a:p>
            <a:r>
              <a:rPr lang="en-US" dirty="0"/>
              <a:t>Relevance of VOC</a:t>
            </a:r>
          </a:p>
        </p:txBody>
      </p:sp>
    </p:spTree>
    <p:extLst>
      <p:ext uri="{BB962C8B-B14F-4D97-AF65-F5344CB8AC3E}">
        <p14:creationId xmlns:p14="http://schemas.microsoft.com/office/powerpoint/2010/main" val="690397682"/>
      </p:ext>
    </p:extLst>
  </p:cSld>
  <p:clrMapOvr>
    <a:masterClrMapping/>
  </p:clrMapOvr>
  <mc:AlternateContent xmlns:mc="http://schemas.openxmlformats.org/markup-compatibility/2006" xmlns:p14="http://schemas.microsoft.com/office/powerpoint/2010/main">
    <mc:Choice Requires="p14">
      <p:transition spd="slow" p14:dur="2000" advTm="9626"/>
    </mc:Choice>
    <mc:Fallback xmlns="">
      <p:transition spd="slow" advTm="962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8F06E-777A-896A-4AF7-DC0C7BA3EF79}"/>
              </a:ext>
            </a:extLst>
          </p:cNvPr>
          <p:cNvSpPr>
            <a:spLocks noGrp="1"/>
          </p:cNvSpPr>
          <p:nvPr>
            <p:ph type="title"/>
          </p:nvPr>
        </p:nvSpPr>
        <p:spPr/>
        <p:txBody>
          <a:bodyPr/>
          <a:lstStyle/>
          <a:p>
            <a:r>
              <a:rPr lang="en-US" dirty="0"/>
              <a:t>MHIPS Voice of Children</a:t>
            </a:r>
          </a:p>
        </p:txBody>
      </p:sp>
      <p:sp>
        <p:nvSpPr>
          <p:cNvPr id="9" name="Freeform 2">
            <a:extLst>
              <a:ext uri="{FF2B5EF4-FFF2-40B4-BE49-F238E27FC236}">
                <a16:creationId xmlns:a16="http://schemas.microsoft.com/office/drawing/2014/main" id="{3E6F2AE1-900E-5C6C-2720-50A95EC94C91}"/>
              </a:ext>
            </a:extLst>
          </p:cNvPr>
          <p:cNvSpPr>
            <a:spLocks noGrp="1"/>
          </p:cNvSpPr>
          <p:nvPr>
            <p:ph idx="1"/>
          </p:nvPr>
        </p:nvSpPr>
        <p:spPr>
          <a:xfrm>
            <a:off x="490655" y="1984917"/>
            <a:ext cx="5196468" cy="3590421"/>
          </a:xfrm>
          <a:custGeom>
            <a:avLst/>
            <a:gdLst/>
            <a:ahLst/>
            <a:cxnLst/>
            <a:rect l="l" t="t" r="r" b="b"/>
            <a:pathLst>
              <a:path w="5740904" h="4114800">
                <a:moveTo>
                  <a:pt x="0" y="0"/>
                </a:moveTo>
                <a:lnTo>
                  <a:pt x="5740904" y="0"/>
                </a:lnTo>
                <a:lnTo>
                  <a:pt x="57409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nchor="ctr">
            <a:normAutofit/>
          </a:bodyPr>
          <a:lstStyle/>
          <a:p>
            <a:pPr marL="0" indent="0" algn="ctr">
              <a:buNone/>
            </a:pPr>
            <a:r>
              <a:rPr lang="en-US" sz="3600" b="1" dirty="0"/>
              <a:t>Why involving children in Research/Evaluation?</a:t>
            </a:r>
          </a:p>
        </p:txBody>
      </p:sp>
      <p:sp>
        <p:nvSpPr>
          <p:cNvPr id="14" name="Freeform 2">
            <a:extLst>
              <a:ext uri="{FF2B5EF4-FFF2-40B4-BE49-F238E27FC236}">
                <a16:creationId xmlns:a16="http://schemas.microsoft.com/office/drawing/2014/main" id="{75CA58D9-55F0-B7DC-0F95-417986D40DAC}"/>
              </a:ext>
            </a:extLst>
          </p:cNvPr>
          <p:cNvSpPr/>
          <p:nvPr/>
        </p:nvSpPr>
        <p:spPr>
          <a:xfrm>
            <a:off x="5991900" y="2720081"/>
            <a:ext cx="5445534" cy="3367397"/>
          </a:xfrm>
          <a:custGeom>
            <a:avLst/>
            <a:gdLst/>
            <a:ahLst/>
            <a:cxnLst/>
            <a:rect l="l" t="t" r="r" b="b"/>
            <a:pathLst>
              <a:path w="6956676" h="4114800">
                <a:moveTo>
                  <a:pt x="0" y="0"/>
                </a:moveTo>
                <a:lnTo>
                  <a:pt x="6956676" y="0"/>
                </a:lnTo>
                <a:lnTo>
                  <a:pt x="695667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Rounded Rectangle 15">
            <a:extLst>
              <a:ext uri="{FF2B5EF4-FFF2-40B4-BE49-F238E27FC236}">
                <a16:creationId xmlns:a16="http://schemas.microsoft.com/office/drawing/2014/main" id="{FD920B4E-27F8-D01F-9B69-494636112964}"/>
              </a:ext>
            </a:extLst>
          </p:cNvPr>
          <p:cNvSpPr/>
          <p:nvPr/>
        </p:nvSpPr>
        <p:spPr>
          <a:xfrm>
            <a:off x="6846849" y="1594896"/>
            <a:ext cx="3735636" cy="10150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1. THEIR RIGHT</a:t>
            </a:r>
          </a:p>
        </p:txBody>
      </p:sp>
    </p:spTree>
    <p:custDataLst>
      <p:tags r:id="rId1"/>
    </p:custDataLst>
    <p:extLst>
      <p:ext uri="{BB962C8B-B14F-4D97-AF65-F5344CB8AC3E}">
        <p14:creationId xmlns:p14="http://schemas.microsoft.com/office/powerpoint/2010/main" val="4185027849"/>
      </p:ext>
    </p:extLst>
  </p:cSld>
  <p:clrMapOvr>
    <a:masterClrMapping/>
  </p:clrMapOvr>
  <mc:AlternateContent xmlns:mc="http://schemas.openxmlformats.org/markup-compatibility/2006" xmlns:p14="http://schemas.microsoft.com/office/powerpoint/2010/main">
    <mc:Choice Requires="p14">
      <p:transition spd="slow" p14:dur="2000" advTm="46205"/>
    </mc:Choice>
    <mc:Fallback xmlns="">
      <p:transition spd="slow" advTm="462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F43B6950-BB0C-7492-6211-F12AA0DD401D}"/>
              </a:ext>
            </a:extLst>
          </p:cNvPr>
          <p:cNvSpPr txBox="1">
            <a:spLocks/>
          </p:cNvSpPr>
          <p:nvPr/>
        </p:nvSpPr>
        <p:spPr>
          <a:xfrm>
            <a:off x="263525" y="836613"/>
            <a:ext cx="4282068" cy="1460538"/>
          </a:xfrm>
          <a:custGeom>
            <a:avLst/>
            <a:gdLst/>
            <a:ahLst/>
            <a:cxnLst/>
            <a:rect l="l" t="t" r="r" b="b"/>
            <a:pathLst>
              <a:path w="5740904" h="4114800">
                <a:moveTo>
                  <a:pt x="0" y="0"/>
                </a:moveTo>
                <a:lnTo>
                  <a:pt x="5740904" y="0"/>
                </a:lnTo>
                <a:lnTo>
                  <a:pt x="57409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Why involving children in Research/Evaluation?</a:t>
            </a:r>
          </a:p>
        </p:txBody>
      </p:sp>
      <p:sp>
        <p:nvSpPr>
          <p:cNvPr id="9" name="Rounded Rectangle 8">
            <a:extLst>
              <a:ext uri="{FF2B5EF4-FFF2-40B4-BE49-F238E27FC236}">
                <a16:creationId xmlns:a16="http://schemas.microsoft.com/office/drawing/2014/main" id="{6D556249-2CC8-210F-4249-D4421679F300}"/>
              </a:ext>
            </a:extLst>
          </p:cNvPr>
          <p:cNvSpPr/>
          <p:nvPr/>
        </p:nvSpPr>
        <p:spPr>
          <a:xfrm>
            <a:off x="263525" y="3195035"/>
            <a:ext cx="3862426" cy="1889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2. ENHANCE EFFECTIVENESS</a:t>
            </a:r>
          </a:p>
        </p:txBody>
      </p:sp>
      <p:pic>
        <p:nvPicPr>
          <p:cNvPr id="10" name="Content Placeholder 9" descr="A group of people sitting at a table drawing&#10;&#10;Description automatically generated">
            <a:extLst>
              <a:ext uri="{FF2B5EF4-FFF2-40B4-BE49-F238E27FC236}">
                <a16:creationId xmlns:a16="http://schemas.microsoft.com/office/drawing/2014/main" id="{DD606C6C-33DB-7C70-458D-F2657FF2787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545593" y="2107580"/>
            <a:ext cx="6494114" cy="3990059"/>
          </a:xfrm>
          <a:prstGeom prst="rect">
            <a:avLst/>
          </a:prstGeom>
          <a:ln w="38100">
            <a:solidFill>
              <a:srgbClr val="7030A0"/>
            </a:solidFill>
          </a:ln>
        </p:spPr>
      </p:pic>
    </p:spTree>
    <p:custDataLst>
      <p:tags r:id="rId1"/>
    </p:custDataLst>
    <p:extLst>
      <p:ext uri="{BB962C8B-B14F-4D97-AF65-F5344CB8AC3E}">
        <p14:creationId xmlns:p14="http://schemas.microsoft.com/office/powerpoint/2010/main" val="2198323624"/>
      </p:ext>
    </p:extLst>
  </p:cSld>
  <p:clrMapOvr>
    <a:masterClrMapping/>
  </p:clrMapOvr>
  <mc:AlternateContent xmlns:mc="http://schemas.openxmlformats.org/markup-compatibility/2006" xmlns:p14="http://schemas.microsoft.com/office/powerpoint/2010/main">
    <mc:Choice Requires="p14">
      <p:transition spd="slow" p14:dur="2000" advTm="22747"/>
    </mc:Choice>
    <mc:Fallback xmlns="">
      <p:transition spd="slow" advTm="227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F43B6950-BB0C-7492-6211-F12AA0DD401D}"/>
              </a:ext>
            </a:extLst>
          </p:cNvPr>
          <p:cNvSpPr txBox="1">
            <a:spLocks/>
          </p:cNvSpPr>
          <p:nvPr/>
        </p:nvSpPr>
        <p:spPr>
          <a:xfrm>
            <a:off x="5321333" y="124502"/>
            <a:ext cx="4282068" cy="1460538"/>
          </a:xfrm>
          <a:custGeom>
            <a:avLst/>
            <a:gdLst/>
            <a:ahLst/>
            <a:cxnLst/>
            <a:rect l="l" t="t" r="r" b="b"/>
            <a:pathLst>
              <a:path w="5740904" h="4114800">
                <a:moveTo>
                  <a:pt x="0" y="0"/>
                </a:moveTo>
                <a:lnTo>
                  <a:pt x="5740904" y="0"/>
                </a:lnTo>
                <a:lnTo>
                  <a:pt x="57409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Why involving children in Research/Evaluation?</a:t>
            </a:r>
          </a:p>
        </p:txBody>
      </p:sp>
      <p:sp>
        <p:nvSpPr>
          <p:cNvPr id="9" name="Rounded Rectangle 8">
            <a:extLst>
              <a:ext uri="{FF2B5EF4-FFF2-40B4-BE49-F238E27FC236}">
                <a16:creationId xmlns:a16="http://schemas.microsoft.com/office/drawing/2014/main" id="{6D556249-2CC8-210F-4249-D4421679F300}"/>
              </a:ext>
            </a:extLst>
          </p:cNvPr>
          <p:cNvSpPr/>
          <p:nvPr/>
        </p:nvSpPr>
        <p:spPr>
          <a:xfrm>
            <a:off x="5460903" y="2176268"/>
            <a:ext cx="4002927" cy="1460538"/>
          </a:xfrm>
          <a:prstGeom prst="round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chemeClr val="bg1"/>
                </a:solidFill>
              </a:rPr>
              <a:t>3. GAP </a:t>
            </a:r>
          </a:p>
          <a:p>
            <a:pPr algn="ctr"/>
            <a:r>
              <a:rPr lang="en-US" sz="4000" dirty="0">
                <a:solidFill>
                  <a:schemeClr val="bg1"/>
                </a:solidFill>
              </a:rPr>
              <a:t>(Under 12 </a:t>
            </a:r>
            <a:r>
              <a:rPr lang="en-US" sz="4000" dirty="0" err="1">
                <a:solidFill>
                  <a:schemeClr val="bg1"/>
                </a:solidFill>
              </a:rPr>
              <a:t>Yo</a:t>
            </a:r>
            <a:r>
              <a:rPr lang="en-US" sz="4000" dirty="0">
                <a:solidFill>
                  <a:schemeClr val="bg1"/>
                </a:solidFill>
              </a:rPr>
              <a:t>)</a:t>
            </a:r>
          </a:p>
        </p:txBody>
      </p:sp>
      <p:pic>
        <p:nvPicPr>
          <p:cNvPr id="14" name="Content Placeholder 13" descr="A qr code with black squares&#10;&#10;Description automatically generated">
            <a:extLst>
              <a:ext uri="{FF2B5EF4-FFF2-40B4-BE49-F238E27FC236}">
                <a16:creationId xmlns:a16="http://schemas.microsoft.com/office/drawing/2014/main" id="{191F792E-D4CD-8A96-56E1-767A3B3ECE53}"/>
              </a:ext>
            </a:extLst>
          </p:cNvPr>
          <p:cNvPicPr>
            <a:picLocks noGrp="1" noChangeAspect="1"/>
          </p:cNvPicPr>
          <p:nvPr>
            <p:ph idx="1"/>
          </p:nvPr>
        </p:nvPicPr>
        <p:blipFill>
          <a:blip r:embed="rId6"/>
          <a:stretch>
            <a:fillRect/>
          </a:stretch>
        </p:blipFill>
        <p:spPr>
          <a:xfrm>
            <a:off x="6538729" y="3956063"/>
            <a:ext cx="2102400" cy="2102400"/>
          </a:xfrm>
        </p:spPr>
      </p:pic>
      <p:sp>
        <p:nvSpPr>
          <p:cNvPr id="16" name="TextBox 15">
            <a:extLst>
              <a:ext uri="{FF2B5EF4-FFF2-40B4-BE49-F238E27FC236}">
                <a16:creationId xmlns:a16="http://schemas.microsoft.com/office/drawing/2014/main" id="{712834E3-4FB4-5700-9042-1E65475EAEB5}"/>
              </a:ext>
            </a:extLst>
          </p:cNvPr>
          <p:cNvSpPr txBox="1"/>
          <p:nvPr/>
        </p:nvSpPr>
        <p:spPr>
          <a:xfrm>
            <a:off x="8978424" y="4858134"/>
            <a:ext cx="3242441" cy="1200329"/>
          </a:xfrm>
          <a:prstGeom prst="rect">
            <a:avLst/>
          </a:prstGeom>
          <a:noFill/>
        </p:spPr>
        <p:txBody>
          <a:bodyPr wrap="square" rtlCol="0">
            <a:spAutoFit/>
          </a:bodyPr>
          <a:lstStyle/>
          <a:p>
            <a:r>
              <a:rPr lang="en-US" dirty="0"/>
              <a:t>Sun, Y. et al. (2023) – Methods and ethics in Qualitative Research exploring Young Children’s Voice.</a:t>
            </a:r>
          </a:p>
        </p:txBody>
      </p:sp>
      <p:pic>
        <p:nvPicPr>
          <p:cNvPr id="6" name="Picture 5" descr="A child holding hands with another child&#10;&#10;Description automatically generated">
            <a:extLst>
              <a:ext uri="{FF2B5EF4-FFF2-40B4-BE49-F238E27FC236}">
                <a16:creationId xmlns:a16="http://schemas.microsoft.com/office/drawing/2014/main" id="{B24F8F6F-5C2B-F0F9-5F9D-CDEFA7C77BCF}"/>
              </a:ext>
            </a:extLst>
          </p:cNvPr>
          <p:cNvPicPr>
            <a:picLocks noChangeAspect="1"/>
          </p:cNvPicPr>
          <p:nvPr/>
        </p:nvPicPr>
        <p:blipFill>
          <a:blip r:embed="rId7"/>
          <a:stretch>
            <a:fillRect/>
          </a:stretch>
        </p:blipFill>
        <p:spPr>
          <a:xfrm>
            <a:off x="0" y="-65212"/>
            <a:ext cx="5087634" cy="5943498"/>
          </a:xfrm>
          <a:prstGeom prst="rect">
            <a:avLst/>
          </a:prstGeom>
        </p:spPr>
      </p:pic>
    </p:spTree>
    <p:custDataLst>
      <p:tags r:id="rId1"/>
    </p:custDataLst>
    <p:extLst>
      <p:ext uri="{BB962C8B-B14F-4D97-AF65-F5344CB8AC3E}">
        <p14:creationId xmlns:p14="http://schemas.microsoft.com/office/powerpoint/2010/main" val="433244491"/>
      </p:ext>
    </p:extLst>
  </p:cSld>
  <p:clrMapOvr>
    <a:masterClrMapping/>
  </p:clrMapOvr>
  <mc:AlternateContent xmlns:mc="http://schemas.openxmlformats.org/markup-compatibility/2006" xmlns:p14="http://schemas.microsoft.com/office/powerpoint/2010/main">
    <mc:Choice Requires="p14">
      <p:transition spd="slow" p14:dur="2000" advTm="47217"/>
    </mc:Choice>
    <mc:Fallback xmlns="">
      <p:transition spd="slow" advTm="472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F43B6950-BB0C-7492-6211-F12AA0DD401D}"/>
              </a:ext>
            </a:extLst>
          </p:cNvPr>
          <p:cNvSpPr txBox="1">
            <a:spLocks/>
          </p:cNvSpPr>
          <p:nvPr/>
        </p:nvSpPr>
        <p:spPr>
          <a:xfrm>
            <a:off x="209821" y="188943"/>
            <a:ext cx="4282068" cy="1460538"/>
          </a:xfrm>
          <a:custGeom>
            <a:avLst/>
            <a:gdLst/>
            <a:ahLst/>
            <a:cxnLst/>
            <a:rect l="l" t="t" r="r" b="b"/>
            <a:pathLst>
              <a:path w="5740904" h="4114800">
                <a:moveTo>
                  <a:pt x="0" y="0"/>
                </a:moveTo>
                <a:lnTo>
                  <a:pt x="5740904" y="0"/>
                </a:lnTo>
                <a:lnTo>
                  <a:pt x="57409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Why involving children in Research/Evaluation?</a:t>
            </a:r>
          </a:p>
        </p:txBody>
      </p:sp>
      <p:sp>
        <p:nvSpPr>
          <p:cNvPr id="9" name="Rounded Rectangle 8">
            <a:extLst>
              <a:ext uri="{FF2B5EF4-FFF2-40B4-BE49-F238E27FC236}">
                <a16:creationId xmlns:a16="http://schemas.microsoft.com/office/drawing/2014/main" id="{6D556249-2CC8-210F-4249-D4421679F300}"/>
              </a:ext>
            </a:extLst>
          </p:cNvPr>
          <p:cNvSpPr/>
          <p:nvPr/>
        </p:nvSpPr>
        <p:spPr>
          <a:xfrm>
            <a:off x="3775458" y="2871632"/>
            <a:ext cx="3849985" cy="1215996"/>
          </a:xfrm>
          <a:prstGeom prst="round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chemeClr val="bg1"/>
                </a:solidFill>
              </a:rPr>
              <a:t>Why not?</a:t>
            </a:r>
          </a:p>
        </p:txBody>
      </p:sp>
      <p:sp>
        <p:nvSpPr>
          <p:cNvPr id="17" name="Rounded Rectangle 16">
            <a:extLst>
              <a:ext uri="{FF2B5EF4-FFF2-40B4-BE49-F238E27FC236}">
                <a16:creationId xmlns:a16="http://schemas.microsoft.com/office/drawing/2014/main" id="{C4EDA1A2-826E-312F-23BC-0FE8E9158A39}"/>
              </a:ext>
            </a:extLst>
          </p:cNvPr>
          <p:cNvSpPr/>
          <p:nvPr/>
        </p:nvSpPr>
        <p:spPr>
          <a:xfrm>
            <a:off x="682272" y="1920737"/>
            <a:ext cx="3337166" cy="6796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Time – budget </a:t>
            </a:r>
          </a:p>
        </p:txBody>
      </p:sp>
      <p:sp>
        <p:nvSpPr>
          <p:cNvPr id="19" name="Rounded Rectangle 18">
            <a:extLst>
              <a:ext uri="{FF2B5EF4-FFF2-40B4-BE49-F238E27FC236}">
                <a16:creationId xmlns:a16="http://schemas.microsoft.com/office/drawing/2014/main" id="{F8802D10-C39F-D4C0-F7D4-10D570BB81D8}"/>
              </a:ext>
            </a:extLst>
          </p:cNvPr>
          <p:cNvSpPr/>
          <p:nvPr/>
        </p:nvSpPr>
        <p:spPr>
          <a:xfrm>
            <a:off x="7138070" y="1896821"/>
            <a:ext cx="3696913" cy="6796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Recruitment - ethics  </a:t>
            </a:r>
          </a:p>
        </p:txBody>
      </p:sp>
      <p:sp>
        <p:nvSpPr>
          <p:cNvPr id="20" name="Rounded Rectangle 19">
            <a:extLst>
              <a:ext uri="{FF2B5EF4-FFF2-40B4-BE49-F238E27FC236}">
                <a16:creationId xmlns:a16="http://schemas.microsoft.com/office/drawing/2014/main" id="{278192AE-8474-A5CF-041D-3C6BD78F7BE0}"/>
              </a:ext>
            </a:extLst>
          </p:cNvPr>
          <p:cNvSpPr/>
          <p:nvPr/>
        </p:nvSpPr>
        <p:spPr>
          <a:xfrm>
            <a:off x="419642" y="4230910"/>
            <a:ext cx="3696913" cy="14605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‘children vulnerable’ ‘incapable’ </a:t>
            </a:r>
          </a:p>
        </p:txBody>
      </p:sp>
      <p:sp>
        <p:nvSpPr>
          <p:cNvPr id="21" name="Rounded Rectangle 20">
            <a:extLst>
              <a:ext uri="{FF2B5EF4-FFF2-40B4-BE49-F238E27FC236}">
                <a16:creationId xmlns:a16="http://schemas.microsoft.com/office/drawing/2014/main" id="{43DB506E-71A5-DC13-ABE5-1F3637272AA0}"/>
              </a:ext>
            </a:extLst>
          </p:cNvPr>
          <p:cNvSpPr/>
          <p:nvPr/>
        </p:nvSpPr>
        <p:spPr>
          <a:xfrm>
            <a:off x="7138070" y="4230910"/>
            <a:ext cx="3696913" cy="14605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Limited practical Knowledge</a:t>
            </a:r>
          </a:p>
        </p:txBody>
      </p:sp>
      <p:sp>
        <p:nvSpPr>
          <p:cNvPr id="22" name="Freeform 3">
            <a:extLst>
              <a:ext uri="{FF2B5EF4-FFF2-40B4-BE49-F238E27FC236}">
                <a16:creationId xmlns:a16="http://schemas.microsoft.com/office/drawing/2014/main" id="{59E48C64-67C2-0F87-19CE-54DE13D308B8}"/>
              </a:ext>
            </a:extLst>
          </p:cNvPr>
          <p:cNvSpPr/>
          <p:nvPr/>
        </p:nvSpPr>
        <p:spPr>
          <a:xfrm>
            <a:off x="10713693" y="1419693"/>
            <a:ext cx="1052431" cy="1269841"/>
          </a:xfrm>
          <a:custGeom>
            <a:avLst/>
            <a:gdLst/>
            <a:ahLst/>
            <a:cxnLst/>
            <a:rect l="l" t="t" r="r" b="b"/>
            <a:pathLst>
              <a:path w="4526280" h="4114800">
                <a:moveTo>
                  <a:pt x="0" y="0"/>
                </a:moveTo>
                <a:lnTo>
                  <a:pt x="4526280" y="0"/>
                </a:lnTo>
                <a:lnTo>
                  <a:pt x="452628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23" name="Freeform 3">
            <a:extLst>
              <a:ext uri="{FF2B5EF4-FFF2-40B4-BE49-F238E27FC236}">
                <a16:creationId xmlns:a16="http://schemas.microsoft.com/office/drawing/2014/main" id="{EB680548-EB01-0DAD-360F-53E279FA50C2}"/>
              </a:ext>
            </a:extLst>
          </p:cNvPr>
          <p:cNvSpPr/>
          <p:nvPr/>
        </p:nvSpPr>
        <p:spPr>
          <a:xfrm>
            <a:off x="10194666" y="4803386"/>
            <a:ext cx="1052431" cy="1269841"/>
          </a:xfrm>
          <a:custGeom>
            <a:avLst/>
            <a:gdLst/>
            <a:ahLst/>
            <a:cxnLst/>
            <a:rect l="l" t="t" r="r" b="b"/>
            <a:pathLst>
              <a:path w="4526280" h="4114800">
                <a:moveTo>
                  <a:pt x="0" y="0"/>
                </a:moveTo>
                <a:lnTo>
                  <a:pt x="4526280" y="0"/>
                </a:lnTo>
                <a:lnTo>
                  <a:pt x="452628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2111684958"/>
      </p:ext>
    </p:extLst>
  </p:cSld>
  <p:clrMapOvr>
    <a:masterClrMapping/>
  </p:clrMapOvr>
  <mc:AlternateContent xmlns:mc="http://schemas.openxmlformats.org/markup-compatibility/2006" xmlns:p14="http://schemas.microsoft.com/office/powerpoint/2010/main">
    <mc:Choice Requires="p14">
      <p:transition spd="slow" p14:dur="2000" advTm="173639"/>
    </mc:Choice>
    <mc:Fallback xmlns="">
      <p:transition spd="slow" advTm="1736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9" grpId="0" animBg="1"/>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399790-2E24-4A8A-7364-B28D87F5C516}"/>
              </a:ext>
            </a:extLst>
          </p:cNvPr>
          <p:cNvSpPr>
            <a:spLocks noGrp="1"/>
          </p:cNvSpPr>
          <p:nvPr>
            <p:ph type="title"/>
          </p:nvPr>
        </p:nvSpPr>
        <p:spPr/>
        <p:txBody>
          <a:bodyPr/>
          <a:lstStyle/>
          <a:p>
            <a:r>
              <a:rPr lang="en-US" dirty="0"/>
              <a:t>How to? MHIPS VOC experience</a:t>
            </a:r>
          </a:p>
        </p:txBody>
      </p:sp>
    </p:spTree>
    <p:extLst>
      <p:ext uri="{BB962C8B-B14F-4D97-AF65-F5344CB8AC3E}">
        <p14:creationId xmlns:p14="http://schemas.microsoft.com/office/powerpoint/2010/main" val="2936226081"/>
      </p:ext>
    </p:extLst>
  </p:cSld>
  <p:clrMapOvr>
    <a:masterClrMapping/>
  </p:clrMapOvr>
  <mc:AlternateContent xmlns:mc="http://schemas.openxmlformats.org/markup-compatibility/2006" xmlns:p14="http://schemas.microsoft.com/office/powerpoint/2010/main">
    <mc:Choice Requires="p14">
      <p:transition spd="slow" p14:dur="2000" advTm="11853"/>
    </mc:Choice>
    <mc:Fallback xmlns="">
      <p:transition spd="slow" advTm="11853"/>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9|4.9|9.2|1.6"/>
</p:tagLst>
</file>

<file path=ppt/tags/tag10.xml><?xml version="1.0" encoding="utf-8"?>
<p:tagLst xmlns:a="http://schemas.openxmlformats.org/drawingml/2006/main" xmlns:r="http://schemas.openxmlformats.org/officeDocument/2006/relationships" xmlns:p="http://schemas.openxmlformats.org/presentationml/2006/main">
  <p:tag name="TIMING" val="|0.9|0.3|0.4"/>
</p:tagLst>
</file>

<file path=ppt/tags/tag11.xml><?xml version="1.0" encoding="utf-8"?>
<p:tagLst xmlns:a="http://schemas.openxmlformats.org/drawingml/2006/main" xmlns:r="http://schemas.openxmlformats.org/officeDocument/2006/relationships" xmlns:p="http://schemas.openxmlformats.org/presentationml/2006/main">
  <p:tag name="TIMING" val="|0.2|0.1|0.1|0.1"/>
</p:tagLst>
</file>

<file path=ppt/tags/tag12.xml><?xml version="1.0" encoding="utf-8"?>
<p:tagLst xmlns:a="http://schemas.openxmlformats.org/drawingml/2006/main" xmlns:r="http://schemas.openxmlformats.org/officeDocument/2006/relationships" xmlns:p="http://schemas.openxmlformats.org/presentationml/2006/main">
  <p:tag name="TIMING" val="|0.3|0.5|0.3"/>
</p:tagLst>
</file>

<file path=ppt/tags/tag13.xml><?xml version="1.0" encoding="utf-8"?>
<p:tagLst xmlns:a="http://schemas.openxmlformats.org/drawingml/2006/main" xmlns:r="http://schemas.openxmlformats.org/officeDocument/2006/relationships" xmlns:p="http://schemas.openxmlformats.org/presentationml/2006/main">
  <p:tag name="TIMING" val="|0.5|0.3|0.4|0.8|22.3"/>
</p:tagLst>
</file>

<file path=ppt/tags/tag14.xml><?xml version="1.0" encoding="utf-8"?>
<p:tagLst xmlns:a="http://schemas.openxmlformats.org/drawingml/2006/main" xmlns:r="http://schemas.openxmlformats.org/officeDocument/2006/relationships" xmlns:p="http://schemas.openxmlformats.org/presentationml/2006/main">
  <p:tag name="TIMING" val="|0.9|0.5|1.1|0.8|21|0.6"/>
</p:tagLst>
</file>

<file path=ppt/tags/tag15.xml><?xml version="1.0" encoding="utf-8"?>
<p:tagLst xmlns:a="http://schemas.openxmlformats.org/drawingml/2006/main" xmlns:r="http://schemas.openxmlformats.org/officeDocument/2006/relationships" xmlns:p="http://schemas.openxmlformats.org/presentationml/2006/main">
  <p:tag name="TIMING" val="|0.6|0.5|7.9"/>
</p:tagLst>
</file>

<file path=ppt/tags/tag16.xml><?xml version="1.0" encoding="utf-8"?>
<p:tagLst xmlns:a="http://schemas.openxmlformats.org/drawingml/2006/main" xmlns:r="http://schemas.openxmlformats.org/officeDocument/2006/relationships" xmlns:p="http://schemas.openxmlformats.org/presentationml/2006/main">
  <p:tag name="TIMING" val="|1.2|19.3|24.4"/>
</p:tagLst>
</file>

<file path=ppt/tags/tag17.xml><?xml version="1.0" encoding="utf-8"?>
<p:tagLst xmlns:a="http://schemas.openxmlformats.org/drawingml/2006/main" xmlns:r="http://schemas.openxmlformats.org/officeDocument/2006/relationships" xmlns:p="http://schemas.openxmlformats.org/presentationml/2006/main">
  <p:tag name="TIMING" val="|0.5|20.1"/>
</p:tagLst>
</file>

<file path=ppt/tags/tag18.xml><?xml version="1.0" encoding="utf-8"?>
<p:tagLst xmlns:a="http://schemas.openxmlformats.org/drawingml/2006/main" xmlns:r="http://schemas.openxmlformats.org/officeDocument/2006/relationships" xmlns:p="http://schemas.openxmlformats.org/presentationml/2006/main">
  <p:tag name="TIMING" val="|0.5"/>
</p:tagLst>
</file>

<file path=ppt/tags/tag2.xml><?xml version="1.0" encoding="utf-8"?>
<p:tagLst xmlns:a="http://schemas.openxmlformats.org/drawingml/2006/main" xmlns:r="http://schemas.openxmlformats.org/officeDocument/2006/relationships" xmlns:p="http://schemas.openxmlformats.org/presentationml/2006/main">
  <p:tag name="TIMING" val="|2.2|0.9"/>
</p:tagLst>
</file>

<file path=ppt/tags/tag3.xml><?xml version="1.0" encoding="utf-8"?>
<p:tagLst xmlns:a="http://schemas.openxmlformats.org/drawingml/2006/main" xmlns:r="http://schemas.openxmlformats.org/officeDocument/2006/relationships" xmlns:p="http://schemas.openxmlformats.org/presentationml/2006/main">
  <p:tag name="TIMING" val="|1"/>
</p:tagLst>
</file>

<file path=ppt/tags/tag4.xml><?xml version="1.0" encoding="utf-8"?>
<p:tagLst xmlns:a="http://schemas.openxmlformats.org/drawingml/2006/main" xmlns:r="http://schemas.openxmlformats.org/officeDocument/2006/relationships" xmlns:p="http://schemas.openxmlformats.org/presentationml/2006/main">
  <p:tag name="TIMING" val="|1.3|14|1.1"/>
</p:tagLst>
</file>

<file path=ppt/tags/tag5.xml><?xml version="1.0" encoding="utf-8"?>
<p:tagLst xmlns:a="http://schemas.openxmlformats.org/drawingml/2006/main" xmlns:r="http://schemas.openxmlformats.org/officeDocument/2006/relationships" xmlns:p="http://schemas.openxmlformats.org/presentationml/2006/main">
  <p:tag name="TIMING" val="|0.6|16.2|16.7|1|64.3|46.5|7"/>
</p:tagLst>
</file>

<file path=ppt/tags/tag6.xml><?xml version="1.0" encoding="utf-8"?>
<p:tagLst xmlns:a="http://schemas.openxmlformats.org/drawingml/2006/main" xmlns:r="http://schemas.openxmlformats.org/officeDocument/2006/relationships" xmlns:p="http://schemas.openxmlformats.org/presentationml/2006/main">
  <p:tag name="TIMING" val="|1.9|1.1|23.8|2.7|20.4|24.3|1.1|1.7"/>
</p:tagLst>
</file>

<file path=ppt/tags/tag7.xml><?xml version="1.0" encoding="utf-8"?>
<p:tagLst xmlns:a="http://schemas.openxmlformats.org/drawingml/2006/main" xmlns:r="http://schemas.openxmlformats.org/officeDocument/2006/relationships" xmlns:p="http://schemas.openxmlformats.org/presentationml/2006/main">
  <p:tag name="TIMING" val="|14.9|1|4|1.2"/>
</p:tagLst>
</file>

<file path=ppt/tags/tag8.xml><?xml version="1.0" encoding="utf-8"?>
<p:tagLst xmlns:a="http://schemas.openxmlformats.org/drawingml/2006/main" xmlns:r="http://schemas.openxmlformats.org/officeDocument/2006/relationships" xmlns:p="http://schemas.openxmlformats.org/presentationml/2006/main">
  <p:tag name="TIMING" val="|12.8|0.4|3.4|16.5"/>
</p:tagLst>
</file>

<file path=ppt/tags/tag9.xml><?xml version="1.0" encoding="utf-8"?>
<p:tagLst xmlns:a="http://schemas.openxmlformats.org/drawingml/2006/main" xmlns:r="http://schemas.openxmlformats.org/officeDocument/2006/relationships" xmlns:p="http://schemas.openxmlformats.org/presentationml/2006/main">
  <p:tag name="TIMING" val="|0.7|3.1|2.8"/>
</p:tagLst>
</file>

<file path=ppt/theme/theme1.xml><?xml version="1.0" encoding="utf-8"?>
<a:theme xmlns:a="http://schemas.openxmlformats.org/drawingml/2006/main" name="1_Office Theme">
  <a:themeElements>
    <a:clrScheme name="CCCH">
      <a:dk1>
        <a:srgbClr val="212935"/>
      </a:dk1>
      <a:lt1>
        <a:srgbClr val="FFFFFF"/>
      </a:lt1>
      <a:dk2>
        <a:srgbClr val="0E78C1"/>
      </a:dk2>
      <a:lt2>
        <a:srgbClr val="E7E6E6"/>
      </a:lt2>
      <a:accent1>
        <a:srgbClr val="0E0047"/>
      </a:accent1>
      <a:accent2>
        <a:srgbClr val="ED7D31"/>
      </a:accent2>
      <a:accent3>
        <a:srgbClr val="DA1930"/>
      </a:accent3>
      <a:accent4>
        <a:srgbClr val="FFCF21"/>
      </a:accent4>
      <a:accent5>
        <a:srgbClr val="0E78C1"/>
      </a:accent5>
      <a:accent6>
        <a:srgbClr val="82C241"/>
      </a:accent6>
      <a:hlink>
        <a:srgbClr val="426E9B"/>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310-MHiPS CCCH PPT template v0.1" id="{4CA67558-EC94-4114-91F7-E8F4FE2CC849}" vid="{F4F25ADF-176B-4CB6-9C5C-3499707744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86AD7834FA4D4CA706B461DDF4316E" ma:contentTypeVersion="17" ma:contentTypeDescription="Create a new document." ma:contentTypeScope="" ma:versionID="35c9fec4cd1ae3b9705791e4cf0e172c">
  <xsd:schema xmlns:xsd="http://www.w3.org/2001/XMLSchema" xmlns:xs="http://www.w3.org/2001/XMLSchema" xmlns:p="http://schemas.microsoft.com/office/2006/metadata/properties" xmlns:ns2="9d90cf63-3610-43bf-954a-395f88d5198a" xmlns:ns3="1ef4e2c6-d22f-43e0-a463-597ca0de90cc" targetNamespace="http://schemas.microsoft.com/office/2006/metadata/properties" ma:root="true" ma:fieldsID="bf41ce52b15fd8c95605ff1bfe0203d8" ns2:_="" ns3:_="">
    <xsd:import namespace="9d90cf63-3610-43bf-954a-395f88d5198a"/>
    <xsd:import namespace="1ef4e2c6-d22f-43e0-a463-597ca0de90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0cf63-3610-43bf-954a-395f88d519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471c520-dbd0-4b8f-9e36-8694d75fa5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f4e2c6-d22f-43e0-a463-597ca0de90c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ffc10cf-fac4-497c-af86-42cff3b0c591}" ma:internalName="TaxCatchAll" ma:showField="CatchAllData" ma:web="1ef4e2c6-d22f-43e0-a463-597ca0de90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ef4e2c6-d22f-43e0-a463-597ca0de90cc" xsi:nil="true"/>
    <lcf76f155ced4ddcb4097134ff3c332f xmlns="9d90cf63-3610-43bf-954a-395f88d5198a">
      <Terms xmlns="http://schemas.microsoft.com/office/infopath/2007/PartnerControls"/>
    </lcf76f155ced4ddcb4097134ff3c332f>
    <SharedWithUsers xmlns="1ef4e2c6-d22f-43e0-a463-597ca0de90cc">
      <UserInfo>
        <DisplayName>CCCH staff resources Members</DisplayName>
        <AccountId>8</AccountId>
        <AccountType/>
      </UserInfo>
      <UserInfo>
        <DisplayName>Libby Smith</DisplayName>
        <AccountId>160</AccountId>
        <AccountType/>
      </UserInfo>
    </SharedWithUsers>
  </documentManagement>
</p:properties>
</file>

<file path=customXml/itemProps1.xml><?xml version="1.0" encoding="utf-8"?>
<ds:datastoreItem xmlns:ds="http://schemas.openxmlformats.org/officeDocument/2006/customXml" ds:itemID="{961C6CA9-AF29-415F-9664-325504DA68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90cf63-3610-43bf-954a-395f88d5198a"/>
    <ds:schemaRef ds:uri="1ef4e2c6-d22f-43e0-a463-597ca0de90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627B0B-FC16-4538-8807-9C4ACA7DBAEF}">
  <ds:schemaRefs>
    <ds:schemaRef ds:uri="http://schemas.microsoft.com/sharepoint/v3/contenttype/forms"/>
  </ds:schemaRefs>
</ds:datastoreItem>
</file>

<file path=customXml/itemProps3.xml><?xml version="1.0" encoding="utf-8"?>
<ds:datastoreItem xmlns:ds="http://schemas.openxmlformats.org/officeDocument/2006/customXml" ds:itemID="{7D4377F9-648D-485A-8005-736DCA1EC5CA}">
  <ds:schemaRefs>
    <ds:schemaRef ds:uri="http://schemas.microsoft.com/office/2006/documentManagement/types"/>
    <ds:schemaRef ds:uri="http://schemas.microsoft.com/office/2006/metadata/properties"/>
    <ds:schemaRef ds:uri="http://purl.org/dc/terms/"/>
    <ds:schemaRef ds:uri="http://purl.org/dc/elements/1.1/"/>
    <ds:schemaRef ds:uri="1ef4e2c6-d22f-43e0-a463-597ca0de90cc"/>
    <ds:schemaRef ds:uri="9d90cf63-3610-43bf-954a-395f88d5198a"/>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1_Office Theme</Template>
  <TotalTime>7267</TotalTime>
  <Words>650</Words>
  <Application>Microsoft Office PowerPoint</Application>
  <PresentationFormat>Widescreen</PresentationFormat>
  <Paragraphs>117</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Source Sans Pro</vt:lpstr>
      <vt:lpstr>Source Sans Pro Light</vt:lpstr>
      <vt:lpstr>Source Sans Pro SemiBold</vt:lpstr>
      <vt:lpstr>1_Office Theme</vt:lpstr>
      <vt:lpstr>Involving Voices of Children in Research: practical learnings from MHIPS</vt:lpstr>
      <vt:lpstr>We acknowledge the Traditional Owners of the land on which we learn today and pay our respects to Elders past and present</vt:lpstr>
      <vt:lpstr>Overview </vt:lpstr>
      <vt:lpstr>Relevance of VOC</vt:lpstr>
      <vt:lpstr>MHIPS Voice of Children</vt:lpstr>
      <vt:lpstr>PowerPoint Presentation</vt:lpstr>
      <vt:lpstr>PowerPoint Presentation</vt:lpstr>
      <vt:lpstr>PowerPoint Presentation</vt:lpstr>
      <vt:lpstr>How to? MHIPS VOC experience</vt:lpstr>
      <vt:lpstr>MHIPS Evaluation – Voice of Children</vt:lpstr>
      <vt:lpstr>MHIPS VOC – Session </vt:lpstr>
      <vt:lpstr>Key learnings</vt:lpstr>
      <vt:lpstr>Key learning 1: Methodology</vt:lpstr>
      <vt:lpstr>Key learning 1: Methodology – Mosaic approach</vt:lpstr>
      <vt:lpstr>Key learning 1: Methodology – Mosaic approach</vt:lpstr>
      <vt:lpstr>Key learning 1: Methodology – Mosaic approach</vt:lpstr>
      <vt:lpstr>Key learning 1: Methodology – Mosaic approach</vt:lpstr>
      <vt:lpstr>Key learning 1: Methodology – Mosaic approach</vt:lpstr>
      <vt:lpstr>Key learning 2 : aim for higher levels of involvement </vt:lpstr>
      <vt:lpstr>Key learning 3 – Consent &amp; Assent </vt:lpstr>
      <vt:lpstr>Key learning 4: Pedagogy</vt:lpstr>
      <vt:lpstr>Recommendations</vt:lpstr>
      <vt:lpstr>Final recommendations</vt:lpstr>
      <vt:lpstr>If you think that amplifying children voices is meaningful, then make it happen!</vt:lpstr>
      <vt:lpstr>QUESTIONS? carla.pozojeria@mcri.edu.au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Pozo Jeria</dc:creator>
  <cp:lastModifiedBy>Tess Devine-Hercus</cp:lastModifiedBy>
  <cp:revision>25</cp:revision>
  <cp:lastPrinted>2024-03-18T01:37:24Z</cp:lastPrinted>
  <dcterms:created xsi:type="dcterms:W3CDTF">2024-03-13T02:11:26Z</dcterms:created>
  <dcterms:modified xsi:type="dcterms:W3CDTF">2024-04-11T03:25:45Z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0x010100CB86AD7834FA4D4CA706B461DDF4316E</vt:lpwstr>
  </property>
  <property fmtid="{D5CDD505-2E9C-101B-9397-08002B2CF9AE}" pid="3" name="MediaServiceImageTags">
    <vt:lpwstr/>
  </property>
</Properties>
</file>